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webextensions/webextension1.xml" ContentType="application/vnd.ms-office.webextension+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372" r:id="rId5"/>
    <p:sldId id="366" r:id="rId6"/>
    <p:sldId id="367" r:id="rId7"/>
    <p:sldId id="363" r:id="rId8"/>
    <p:sldId id="370" r:id="rId9"/>
    <p:sldId id="375" r:id="rId10"/>
    <p:sldId id="376" r:id="rId11"/>
    <p:sldId id="259" r:id="rId12"/>
    <p:sldId id="286" r:id="rId13"/>
    <p:sldId id="380" r:id="rId14"/>
    <p:sldId id="381" r:id="rId15"/>
    <p:sldId id="368" r:id="rId16"/>
    <p:sldId id="369" r:id="rId17"/>
    <p:sldId id="361" r:id="rId18"/>
  </p:sldIdLst>
  <p:sldSz cx="9144000" cy="6858000" type="screen4x3"/>
  <p:notesSz cx="6761163" cy="9942513"/>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7" userDrawn="1">
          <p15:clr>
            <a:srgbClr val="A4A3A4"/>
          </p15:clr>
        </p15:guide>
        <p15:guide id="2" pos="295" userDrawn="1">
          <p15:clr>
            <a:srgbClr val="A4A3A4"/>
          </p15:clr>
        </p15:guide>
        <p15:guide id="3" pos="519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Anwender" initials="Office" lastIdx="1" clrIdx="0"/>
  <p:cmAuthor id="2" name="Microsoft Office-Anwender" initials="Office [2]" lastIdx="1" clrIdx="1"/>
  <p:cmAuthor id="3" name="Microsoft Office-Anwender" initials="Office [3]" lastIdx="1" clrIdx="2"/>
  <p:cmAuthor id="4" name="Microsoft Office-Benutzer" initials="MO" lastIdx="6" clrIdx="3"/>
  <p:cmAuthor id="5" name="Microsoft Office User" initials="MOU"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92C"/>
    <a:srgbClr val="32475B"/>
    <a:srgbClr val="467A92"/>
    <a:srgbClr val="712979"/>
    <a:srgbClr val="159BCA"/>
    <a:srgbClr val="79BA43"/>
    <a:srgbClr val="457993"/>
    <a:srgbClr val="4378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67" autoAdjust="0"/>
    <p:restoredTop sz="79142" autoAdjust="0"/>
  </p:normalViewPr>
  <p:slideViewPr>
    <p:cSldViewPr snapToGrid="0" snapToObjects="1">
      <p:cViewPr varScale="1">
        <p:scale>
          <a:sx n="70" d="100"/>
          <a:sy n="70" d="100"/>
        </p:scale>
        <p:origin x="951" y="51"/>
      </p:cViewPr>
      <p:guideLst>
        <p:guide orient="horz" pos="867"/>
        <p:guide pos="295"/>
        <p:guide pos="519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72920-4AD0-4CBF-9129-C380C2C7FE99}"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de-DE"/>
        </a:p>
      </dgm:t>
    </dgm:pt>
    <dgm:pt modelId="{5C948134-CED6-4EF2-9115-92382A02C532}">
      <dgm:prSet phldrT="[Texte]"/>
      <dgm:spPr/>
      <dgm:t>
        <a:bodyPr/>
        <a:lstStyle/>
        <a:p>
          <a:r>
            <a:rPr lang="de-DE" b="0" dirty="0"/>
            <a:t>1) Demokratiebildung</a:t>
          </a:r>
        </a:p>
      </dgm:t>
    </dgm:pt>
    <dgm:pt modelId="{57DA7368-7A59-4D5A-BBE0-3D045276390D}" type="parTrans" cxnId="{4CC1BC73-0CF8-4F3C-90F2-EF5FEA3C27C0}">
      <dgm:prSet/>
      <dgm:spPr/>
      <dgm:t>
        <a:bodyPr/>
        <a:lstStyle/>
        <a:p>
          <a:endParaRPr lang="de-DE"/>
        </a:p>
      </dgm:t>
    </dgm:pt>
    <dgm:pt modelId="{03F9568F-8A39-431E-8C9D-5FFBC57B8B71}" type="sibTrans" cxnId="{4CC1BC73-0CF8-4F3C-90F2-EF5FEA3C27C0}">
      <dgm:prSet/>
      <dgm:spPr/>
      <dgm:t>
        <a:bodyPr/>
        <a:lstStyle/>
        <a:p>
          <a:endParaRPr lang="de-DE"/>
        </a:p>
      </dgm:t>
    </dgm:pt>
    <dgm:pt modelId="{A55DCA96-A95C-4510-8235-127681D4FBE1}">
      <dgm:prSet phldrT="[Texte]" custT="1"/>
      <dgm:spPr/>
      <dgm:t>
        <a:bodyPr/>
        <a:lstStyle/>
        <a:p>
          <a:endParaRPr lang="de-DE" sz="2400" i="1" dirty="0">
            <a:solidFill>
              <a:schemeClr val="tx1"/>
            </a:solidFill>
          </a:endParaRPr>
        </a:p>
      </dgm:t>
    </dgm:pt>
    <dgm:pt modelId="{A2D48D0C-4B12-466A-8A3E-473701FDA0EC}" type="parTrans" cxnId="{EF8F83C6-FC9D-45A9-8593-7B60D8CF6B0D}">
      <dgm:prSet/>
      <dgm:spPr/>
      <dgm:t>
        <a:bodyPr/>
        <a:lstStyle/>
        <a:p>
          <a:endParaRPr lang="de-DE"/>
        </a:p>
      </dgm:t>
    </dgm:pt>
    <dgm:pt modelId="{99D0AC61-04DF-4629-BDBC-7CAD43437E2B}" type="sibTrans" cxnId="{EF8F83C6-FC9D-45A9-8593-7B60D8CF6B0D}">
      <dgm:prSet/>
      <dgm:spPr/>
      <dgm:t>
        <a:bodyPr/>
        <a:lstStyle/>
        <a:p>
          <a:endParaRPr lang="de-DE"/>
        </a:p>
      </dgm:t>
    </dgm:pt>
    <dgm:pt modelId="{D5CB4FF8-9A2A-4993-81E5-0010CEDC5943}">
      <dgm:prSet phldrT="[Texte]"/>
      <dgm:spPr/>
      <dgm:t>
        <a:bodyPr/>
        <a:lstStyle/>
        <a:p>
          <a:r>
            <a:rPr lang="de-DE" b="0" dirty="0"/>
            <a:t>2) Digitalisierung</a:t>
          </a:r>
        </a:p>
      </dgm:t>
    </dgm:pt>
    <dgm:pt modelId="{02DFA71F-BDD7-4889-BDE2-1D06E7CE3A94}" type="parTrans" cxnId="{4C457B71-CCA5-4CEF-ACC7-203C1E29C7FA}">
      <dgm:prSet/>
      <dgm:spPr/>
      <dgm:t>
        <a:bodyPr/>
        <a:lstStyle/>
        <a:p>
          <a:endParaRPr lang="de-DE"/>
        </a:p>
      </dgm:t>
    </dgm:pt>
    <dgm:pt modelId="{183B366C-F18A-4428-BB2D-8EAE54CF0EA2}" type="sibTrans" cxnId="{4C457B71-CCA5-4CEF-ACC7-203C1E29C7FA}">
      <dgm:prSet/>
      <dgm:spPr/>
      <dgm:t>
        <a:bodyPr/>
        <a:lstStyle/>
        <a:p>
          <a:endParaRPr lang="de-DE"/>
        </a:p>
      </dgm:t>
    </dgm:pt>
    <dgm:pt modelId="{609F2DAC-7903-420C-9D95-9068FB115238}">
      <dgm:prSet phldrT="[Texte]" custT="1"/>
      <dgm:spPr/>
      <dgm:t>
        <a:bodyPr/>
        <a:lstStyle/>
        <a:p>
          <a:endParaRPr lang="de-DE" sz="2000" i="1" dirty="0">
            <a:solidFill>
              <a:schemeClr val="tx1"/>
            </a:solidFill>
          </a:endParaRPr>
        </a:p>
      </dgm:t>
    </dgm:pt>
    <dgm:pt modelId="{F8A50FF4-8D29-4913-B1DC-3413079B14A8}" type="parTrans" cxnId="{341422B3-D740-4A26-BFD0-BC1AB9537F47}">
      <dgm:prSet/>
      <dgm:spPr/>
      <dgm:t>
        <a:bodyPr/>
        <a:lstStyle/>
        <a:p>
          <a:endParaRPr lang="de-DE"/>
        </a:p>
      </dgm:t>
    </dgm:pt>
    <dgm:pt modelId="{FCB8CA37-06A3-496E-BEFA-F78CA00F5F0A}" type="sibTrans" cxnId="{341422B3-D740-4A26-BFD0-BC1AB9537F47}">
      <dgm:prSet/>
      <dgm:spPr/>
      <dgm:t>
        <a:bodyPr/>
        <a:lstStyle/>
        <a:p>
          <a:endParaRPr lang="de-DE"/>
        </a:p>
      </dgm:t>
    </dgm:pt>
    <dgm:pt modelId="{EDC84D79-E08E-43EF-A048-1E044E404C83}">
      <dgm:prSet phldrT="[Texte]"/>
      <dgm:spPr/>
      <dgm:t>
        <a:bodyPr/>
        <a:lstStyle/>
        <a:p>
          <a:r>
            <a:rPr lang="de-DE" dirty="0"/>
            <a:t>3) Gesundheit und Schule</a:t>
          </a:r>
        </a:p>
      </dgm:t>
    </dgm:pt>
    <dgm:pt modelId="{C90B7893-8AC9-466B-9726-C0AB285481A3}" type="parTrans" cxnId="{C85F18D6-0F18-47C7-9F1B-999971822A40}">
      <dgm:prSet/>
      <dgm:spPr/>
      <dgm:t>
        <a:bodyPr/>
        <a:lstStyle/>
        <a:p>
          <a:endParaRPr lang="de-DE"/>
        </a:p>
      </dgm:t>
    </dgm:pt>
    <dgm:pt modelId="{01932DF7-93D7-468E-8F80-AE86EDE522A2}" type="sibTrans" cxnId="{C85F18D6-0F18-47C7-9F1B-999971822A40}">
      <dgm:prSet/>
      <dgm:spPr/>
      <dgm:t>
        <a:bodyPr/>
        <a:lstStyle/>
        <a:p>
          <a:endParaRPr lang="de-DE"/>
        </a:p>
      </dgm:t>
    </dgm:pt>
    <dgm:pt modelId="{B9F8B004-E73D-4AAD-A828-F41CB9119CC5}">
      <dgm:prSet phldrT="[Texte]" custT="1"/>
      <dgm:spPr/>
      <dgm:t>
        <a:bodyPr/>
        <a:lstStyle/>
        <a:p>
          <a:endParaRPr lang="de-DE" sz="2400" i="1" u="sng" dirty="0">
            <a:solidFill>
              <a:schemeClr val="tx1"/>
            </a:solidFill>
          </a:endParaRPr>
        </a:p>
      </dgm:t>
    </dgm:pt>
    <dgm:pt modelId="{628812A7-6DC0-495B-A97A-C62A237F143C}" type="parTrans" cxnId="{87C6710B-2673-4C9E-93CA-E52C228A56BA}">
      <dgm:prSet/>
      <dgm:spPr/>
      <dgm:t>
        <a:bodyPr/>
        <a:lstStyle/>
        <a:p>
          <a:endParaRPr lang="de-DE"/>
        </a:p>
      </dgm:t>
    </dgm:pt>
    <dgm:pt modelId="{9894679D-65D2-456E-BB3A-DED7E140D9FD}" type="sibTrans" cxnId="{87C6710B-2673-4C9E-93CA-E52C228A56BA}">
      <dgm:prSet/>
      <dgm:spPr/>
      <dgm:t>
        <a:bodyPr/>
        <a:lstStyle/>
        <a:p>
          <a:endParaRPr lang="de-DE"/>
        </a:p>
      </dgm:t>
    </dgm:pt>
    <dgm:pt modelId="{A21A3D58-0EF8-478F-9CD7-A92A73485EBA}">
      <dgm:prSet/>
      <dgm:spPr/>
      <dgm:t>
        <a:bodyPr/>
        <a:lstStyle/>
        <a:p>
          <a:r>
            <a:rPr lang="de-DE" dirty="0"/>
            <a:t>4) Beratung in der Schule</a:t>
          </a:r>
        </a:p>
      </dgm:t>
    </dgm:pt>
    <dgm:pt modelId="{EB20FCB2-600B-42FC-BE48-F0FB0614718F}" type="parTrans" cxnId="{D2693D40-4D04-43C2-BD8C-3B096750592E}">
      <dgm:prSet/>
      <dgm:spPr/>
      <dgm:t>
        <a:bodyPr/>
        <a:lstStyle/>
        <a:p>
          <a:endParaRPr lang="de-DE"/>
        </a:p>
      </dgm:t>
    </dgm:pt>
    <dgm:pt modelId="{2128E531-98A6-45C7-8142-73ECA87CEC50}" type="sibTrans" cxnId="{D2693D40-4D04-43C2-BD8C-3B096750592E}">
      <dgm:prSet/>
      <dgm:spPr/>
      <dgm:t>
        <a:bodyPr/>
        <a:lstStyle/>
        <a:p>
          <a:endParaRPr lang="de-DE"/>
        </a:p>
      </dgm:t>
    </dgm:pt>
    <dgm:pt modelId="{9C609DEE-AD78-496E-968B-BB6DD0AD24FE}">
      <dgm:prSet/>
      <dgm:spPr/>
      <dgm:t>
        <a:bodyPr/>
        <a:lstStyle/>
        <a:p>
          <a:r>
            <a:rPr lang="de-DE" dirty="0"/>
            <a:t>5) Vielfalt und Diskriminierung in der Schule</a:t>
          </a:r>
        </a:p>
      </dgm:t>
    </dgm:pt>
    <dgm:pt modelId="{254D359A-FE07-4AA1-9FB0-400012A44A3F}" type="parTrans" cxnId="{DB8FD8BD-0863-4BC2-AD53-FE55CBCA0C54}">
      <dgm:prSet/>
      <dgm:spPr/>
      <dgm:t>
        <a:bodyPr/>
        <a:lstStyle/>
        <a:p>
          <a:endParaRPr lang="de-DE"/>
        </a:p>
      </dgm:t>
    </dgm:pt>
    <dgm:pt modelId="{7693AECB-FC4A-489C-BA38-66316003EF19}" type="sibTrans" cxnId="{DB8FD8BD-0863-4BC2-AD53-FE55CBCA0C54}">
      <dgm:prSet/>
      <dgm:spPr/>
      <dgm:t>
        <a:bodyPr/>
        <a:lstStyle/>
        <a:p>
          <a:endParaRPr lang="de-DE"/>
        </a:p>
      </dgm:t>
    </dgm:pt>
    <dgm:pt modelId="{AB1F4D9B-4CBA-4D1D-A70E-8CEB6A947002}">
      <dgm:prSet/>
      <dgm:spPr/>
      <dgm:t>
        <a:bodyPr/>
        <a:lstStyle/>
        <a:p>
          <a:r>
            <a:rPr lang="de-DE" dirty="0"/>
            <a:t>6) Innovative &amp; alternative Schulkonzepte</a:t>
          </a:r>
        </a:p>
      </dgm:t>
    </dgm:pt>
    <dgm:pt modelId="{77A48684-E717-40FE-B023-330B85BF20F5}" type="parTrans" cxnId="{6E800971-7833-4237-8BFD-69DC6B0B2854}">
      <dgm:prSet/>
      <dgm:spPr/>
      <dgm:t>
        <a:bodyPr/>
        <a:lstStyle/>
        <a:p>
          <a:endParaRPr lang="de-DE"/>
        </a:p>
      </dgm:t>
    </dgm:pt>
    <dgm:pt modelId="{E914DF5D-6E69-4109-84C7-326A3163306F}" type="sibTrans" cxnId="{6E800971-7833-4237-8BFD-69DC6B0B2854}">
      <dgm:prSet/>
      <dgm:spPr/>
      <dgm:t>
        <a:bodyPr/>
        <a:lstStyle/>
        <a:p>
          <a:endParaRPr lang="de-DE"/>
        </a:p>
      </dgm:t>
    </dgm:pt>
    <dgm:pt modelId="{07403B57-F805-479A-A192-51B4E0F90D69}">
      <dgm:prSet custT="1"/>
      <dgm:spPr/>
      <dgm:t>
        <a:bodyPr/>
        <a:lstStyle/>
        <a:p>
          <a:endParaRPr lang="de-DE" sz="2400" i="1" strike="sngStrike" dirty="0">
            <a:solidFill>
              <a:schemeClr val="tx1"/>
            </a:solidFill>
          </a:endParaRPr>
        </a:p>
      </dgm:t>
    </dgm:pt>
    <dgm:pt modelId="{CFB1D7A6-EB0B-4527-9A93-6434FD503105}" type="parTrans" cxnId="{8AD47040-654B-435A-BD0B-B4565F5C8C5C}">
      <dgm:prSet/>
      <dgm:spPr/>
      <dgm:t>
        <a:bodyPr/>
        <a:lstStyle/>
        <a:p>
          <a:endParaRPr lang="de-DE"/>
        </a:p>
      </dgm:t>
    </dgm:pt>
    <dgm:pt modelId="{455282AB-1CBD-4C97-8232-B4BE5C45603A}" type="sibTrans" cxnId="{8AD47040-654B-435A-BD0B-B4565F5C8C5C}">
      <dgm:prSet/>
      <dgm:spPr/>
      <dgm:t>
        <a:bodyPr/>
        <a:lstStyle/>
        <a:p>
          <a:endParaRPr lang="de-DE"/>
        </a:p>
      </dgm:t>
    </dgm:pt>
    <dgm:pt modelId="{16C7836F-3AD0-4370-B949-92A71FA60AB1}">
      <dgm:prSet custT="1"/>
      <dgm:spPr/>
      <dgm:t>
        <a:bodyPr/>
        <a:lstStyle/>
        <a:p>
          <a:endParaRPr lang="de-DE" sz="2400" i="1" dirty="0">
            <a:solidFill>
              <a:schemeClr val="tx1"/>
            </a:solidFill>
          </a:endParaRPr>
        </a:p>
      </dgm:t>
    </dgm:pt>
    <dgm:pt modelId="{6B5B2DE0-4A9A-4119-BCD0-D5B1761A1862}" type="parTrans" cxnId="{3EFD2514-D69A-4D95-9D67-7621CD782548}">
      <dgm:prSet/>
      <dgm:spPr/>
      <dgm:t>
        <a:bodyPr/>
        <a:lstStyle/>
        <a:p>
          <a:endParaRPr lang="de-DE"/>
        </a:p>
      </dgm:t>
    </dgm:pt>
    <dgm:pt modelId="{16FFD73E-351D-4E3E-B0B9-EBEF92B5CC42}" type="sibTrans" cxnId="{3EFD2514-D69A-4D95-9D67-7621CD782548}">
      <dgm:prSet/>
      <dgm:spPr/>
      <dgm:t>
        <a:bodyPr/>
        <a:lstStyle/>
        <a:p>
          <a:endParaRPr lang="de-DE"/>
        </a:p>
      </dgm:t>
    </dgm:pt>
    <dgm:pt modelId="{A59D40EF-4974-424C-BD01-AAA953CA753E}">
      <dgm:prSet custT="1"/>
      <dgm:spPr/>
      <dgm:t>
        <a:bodyPr/>
        <a:lstStyle/>
        <a:p>
          <a:endParaRPr lang="de-DE" sz="2100" i="1" dirty="0">
            <a:solidFill>
              <a:schemeClr val="tx1"/>
            </a:solidFill>
          </a:endParaRPr>
        </a:p>
      </dgm:t>
    </dgm:pt>
    <dgm:pt modelId="{4EC59F49-5B3A-444E-8434-DC4A1026034B}" type="parTrans" cxnId="{9159CB1F-23C7-4AB8-9BE4-EAF30CE09CD1}">
      <dgm:prSet/>
      <dgm:spPr/>
      <dgm:t>
        <a:bodyPr/>
        <a:lstStyle/>
        <a:p>
          <a:endParaRPr lang="de-DE"/>
        </a:p>
      </dgm:t>
    </dgm:pt>
    <dgm:pt modelId="{F07B6C08-226D-4229-B26C-648F72A04F98}" type="sibTrans" cxnId="{9159CB1F-23C7-4AB8-9BE4-EAF30CE09CD1}">
      <dgm:prSet/>
      <dgm:spPr/>
      <dgm:t>
        <a:bodyPr/>
        <a:lstStyle/>
        <a:p>
          <a:endParaRPr lang="de-DE"/>
        </a:p>
      </dgm:t>
    </dgm:pt>
    <dgm:pt modelId="{04E5146B-B6C5-4B1B-815A-AA89E0F9EDAD}" type="pres">
      <dgm:prSet presAssocID="{3C572920-4AD0-4CBF-9129-C380C2C7FE99}" presName="Name0" presStyleCnt="0">
        <dgm:presLayoutVars>
          <dgm:dir/>
          <dgm:animLvl val="lvl"/>
          <dgm:resizeHandles/>
        </dgm:presLayoutVars>
      </dgm:prSet>
      <dgm:spPr/>
    </dgm:pt>
    <dgm:pt modelId="{3116DB55-048F-4D2D-B766-B7CA9446516A}" type="pres">
      <dgm:prSet presAssocID="{5C948134-CED6-4EF2-9115-92382A02C532}" presName="linNode" presStyleCnt="0"/>
      <dgm:spPr/>
    </dgm:pt>
    <dgm:pt modelId="{73C046DD-47A0-4DAD-A7B6-DA72D5F16E9D}" type="pres">
      <dgm:prSet presAssocID="{5C948134-CED6-4EF2-9115-92382A02C532}" presName="parentShp" presStyleLbl="node1" presStyleIdx="0" presStyleCnt="6">
        <dgm:presLayoutVars>
          <dgm:bulletEnabled val="1"/>
        </dgm:presLayoutVars>
      </dgm:prSet>
      <dgm:spPr/>
    </dgm:pt>
    <dgm:pt modelId="{3ABEE0A2-E3C3-4290-AB12-B3308E9D1C4E}" type="pres">
      <dgm:prSet presAssocID="{5C948134-CED6-4EF2-9115-92382A02C532}" presName="childShp" presStyleLbl="bgAccFollowNode1" presStyleIdx="0" presStyleCnt="6">
        <dgm:presLayoutVars>
          <dgm:bulletEnabled val="1"/>
        </dgm:presLayoutVars>
      </dgm:prSet>
      <dgm:spPr/>
    </dgm:pt>
    <dgm:pt modelId="{62938B1B-9D59-4D2F-B1D3-5CB8C8DFE161}" type="pres">
      <dgm:prSet presAssocID="{03F9568F-8A39-431E-8C9D-5FFBC57B8B71}" presName="spacing" presStyleCnt="0"/>
      <dgm:spPr/>
    </dgm:pt>
    <dgm:pt modelId="{0D4A6377-630C-46B0-BEA6-DFCDD293798B}" type="pres">
      <dgm:prSet presAssocID="{D5CB4FF8-9A2A-4993-81E5-0010CEDC5943}" presName="linNode" presStyleCnt="0"/>
      <dgm:spPr/>
    </dgm:pt>
    <dgm:pt modelId="{3FAABD13-EB7E-430B-9753-3BEA9C8BB1A3}" type="pres">
      <dgm:prSet presAssocID="{D5CB4FF8-9A2A-4993-81E5-0010CEDC5943}" presName="parentShp" presStyleLbl="node1" presStyleIdx="1" presStyleCnt="6">
        <dgm:presLayoutVars>
          <dgm:bulletEnabled val="1"/>
        </dgm:presLayoutVars>
      </dgm:prSet>
      <dgm:spPr/>
    </dgm:pt>
    <dgm:pt modelId="{E3EB5D7E-A218-4E84-841C-89A5620BF898}" type="pres">
      <dgm:prSet presAssocID="{D5CB4FF8-9A2A-4993-81E5-0010CEDC5943}" presName="childShp" presStyleLbl="bgAccFollowNode1" presStyleIdx="1" presStyleCnt="6">
        <dgm:presLayoutVars>
          <dgm:bulletEnabled val="1"/>
        </dgm:presLayoutVars>
      </dgm:prSet>
      <dgm:spPr/>
    </dgm:pt>
    <dgm:pt modelId="{0FD0F0CC-2ED1-475D-B773-49B4D1FF55B5}" type="pres">
      <dgm:prSet presAssocID="{183B366C-F18A-4428-BB2D-8EAE54CF0EA2}" presName="spacing" presStyleCnt="0"/>
      <dgm:spPr/>
    </dgm:pt>
    <dgm:pt modelId="{601E65D8-2DBB-4612-A975-F6F09CA083B4}" type="pres">
      <dgm:prSet presAssocID="{EDC84D79-E08E-43EF-A048-1E044E404C83}" presName="linNode" presStyleCnt="0"/>
      <dgm:spPr/>
    </dgm:pt>
    <dgm:pt modelId="{463A4AD0-C940-4E16-8D81-C766B4569F50}" type="pres">
      <dgm:prSet presAssocID="{EDC84D79-E08E-43EF-A048-1E044E404C83}" presName="parentShp" presStyleLbl="node1" presStyleIdx="2" presStyleCnt="6">
        <dgm:presLayoutVars>
          <dgm:bulletEnabled val="1"/>
        </dgm:presLayoutVars>
      </dgm:prSet>
      <dgm:spPr/>
    </dgm:pt>
    <dgm:pt modelId="{C0616879-C11F-4F00-8DCD-BDAD1645F19F}" type="pres">
      <dgm:prSet presAssocID="{EDC84D79-E08E-43EF-A048-1E044E404C83}" presName="childShp" presStyleLbl="bgAccFollowNode1" presStyleIdx="2" presStyleCnt="6" custLinFactNeighborX="0" custLinFactNeighborY="3267">
        <dgm:presLayoutVars>
          <dgm:bulletEnabled val="1"/>
        </dgm:presLayoutVars>
      </dgm:prSet>
      <dgm:spPr/>
    </dgm:pt>
    <dgm:pt modelId="{F337C680-ADD4-4F2E-BC04-B0CC62D6F662}" type="pres">
      <dgm:prSet presAssocID="{01932DF7-93D7-468E-8F80-AE86EDE522A2}" presName="spacing" presStyleCnt="0"/>
      <dgm:spPr/>
    </dgm:pt>
    <dgm:pt modelId="{D8042C8F-0072-4FF1-9672-33EAC3EAF779}" type="pres">
      <dgm:prSet presAssocID="{A21A3D58-0EF8-478F-9CD7-A92A73485EBA}" presName="linNode" presStyleCnt="0"/>
      <dgm:spPr/>
    </dgm:pt>
    <dgm:pt modelId="{22AFB783-F156-4D69-BF04-040C6F935EF6}" type="pres">
      <dgm:prSet presAssocID="{A21A3D58-0EF8-478F-9CD7-A92A73485EBA}" presName="parentShp" presStyleLbl="node1" presStyleIdx="3" presStyleCnt="6">
        <dgm:presLayoutVars>
          <dgm:bulletEnabled val="1"/>
        </dgm:presLayoutVars>
      </dgm:prSet>
      <dgm:spPr/>
    </dgm:pt>
    <dgm:pt modelId="{A3FD344D-7D62-41BF-94A8-FE64DFF9D86F}" type="pres">
      <dgm:prSet presAssocID="{A21A3D58-0EF8-478F-9CD7-A92A73485EBA}" presName="childShp" presStyleLbl="bgAccFollowNode1" presStyleIdx="3" presStyleCnt="6">
        <dgm:presLayoutVars>
          <dgm:bulletEnabled val="1"/>
        </dgm:presLayoutVars>
      </dgm:prSet>
      <dgm:spPr/>
    </dgm:pt>
    <dgm:pt modelId="{425D29BD-853C-45A5-A031-457FB21C0C59}" type="pres">
      <dgm:prSet presAssocID="{2128E531-98A6-45C7-8142-73ECA87CEC50}" presName="spacing" presStyleCnt="0"/>
      <dgm:spPr/>
    </dgm:pt>
    <dgm:pt modelId="{67AA03A8-FB5F-4A2C-BD79-4D886D76D512}" type="pres">
      <dgm:prSet presAssocID="{9C609DEE-AD78-496E-968B-BB6DD0AD24FE}" presName="linNode" presStyleCnt="0"/>
      <dgm:spPr/>
    </dgm:pt>
    <dgm:pt modelId="{EB6E20B3-3748-43D0-87BE-C6AEDD093899}" type="pres">
      <dgm:prSet presAssocID="{9C609DEE-AD78-496E-968B-BB6DD0AD24FE}" presName="parentShp" presStyleLbl="node1" presStyleIdx="4" presStyleCnt="6">
        <dgm:presLayoutVars>
          <dgm:bulletEnabled val="1"/>
        </dgm:presLayoutVars>
      </dgm:prSet>
      <dgm:spPr/>
    </dgm:pt>
    <dgm:pt modelId="{D5B71079-BE64-4679-9F38-6A035E68DA41}" type="pres">
      <dgm:prSet presAssocID="{9C609DEE-AD78-496E-968B-BB6DD0AD24FE}" presName="childShp" presStyleLbl="bgAccFollowNode1" presStyleIdx="4" presStyleCnt="6">
        <dgm:presLayoutVars>
          <dgm:bulletEnabled val="1"/>
        </dgm:presLayoutVars>
      </dgm:prSet>
      <dgm:spPr/>
    </dgm:pt>
    <dgm:pt modelId="{892F2E8F-440D-42B8-A811-56B660DF1F50}" type="pres">
      <dgm:prSet presAssocID="{7693AECB-FC4A-489C-BA38-66316003EF19}" presName="spacing" presStyleCnt="0"/>
      <dgm:spPr/>
    </dgm:pt>
    <dgm:pt modelId="{CB94C207-5518-460D-90DE-E4227707C3C4}" type="pres">
      <dgm:prSet presAssocID="{AB1F4D9B-4CBA-4D1D-A70E-8CEB6A947002}" presName="linNode" presStyleCnt="0"/>
      <dgm:spPr/>
    </dgm:pt>
    <dgm:pt modelId="{0E3B8A53-802D-4B75-B71E-B05421BC6A8A}" type="pres">
      <dgm:prSet presAssocID="{AB1F4D9B-4CBA-4D1D-A70E-8CEB6A947002}" presName="parentShp" presStyleLbl="node1" presStyleIdx="5" presStyleCnt="6">
        <dgm:presLayoutVars>
          <dgm:bulletEnabled val="1"/>
        </dgm:presLayoutVars>
      </dgm:prSet>
      <dgm:spPr/>
    </dgm:pt>
    <dgm:pt modelId="{E4F80531-6E1F-445A-A1B0-FDD15F945D03}" type="pres">
      <dgm:prSet presAssocID="{AB1F4D9B-4CBA-4D1D-A70E-8CEB6A947002}" presName="childShp" presStyleLbl="bgAccFollowNode1" presStyleIdx="5" presStyleCnt="6" custLinFactNeighborX="0" custLinFactNeighborY="24281">
        <dgm:presLayoutVars>
          <dgm:bulletEnabled val="1"/>
        </dgm:presLayoutVars>
      </dgm:prSet>
      <dgm:spPr/>
    </dgm:pt>
  </dgm:ptLst>
  <dgm:cxnLst>
    <dgm:cxn modelId="{60DEB504-E050-4B82-A0B8-93AECBFF954E}" type="presOf" srcId="{A55DCA96-A95C-4510-8235-127681D4FBE1}" destId="{3ABEE0A2-E3C3-4290-AB12-B3308E9D1C4E}" srcOrd="0" destOrd="0" presId="urn:microsoft.com/office/officeart/2005/8/layout/vList6"/>
    <dgm:cxn modelId="{87C6710B-2673-4C9E-93CA-E52C228A56BA}" srcId="{EDC84D79-E08E-43EF-A048-1E044E404C83}" destId="{B9F8B004-E73D-4AAD-A828-F41CB9119CC5}" srcOrd="0" destOrd="0" parTransId="{628812A7-6DC0-495B-A97A-C62A237F143C}" sibTransId="{9894679D-65D2-456E-BB3A-DED7E140D9FD}"/>
    <dgm:cxn modelId="{8F419E0B-A1F9-44DC-8CE0-57C5169A4BD3}" type="presOf" srcId="{B9F8B004-E73D-4AAD-A828-F41CB9119CC5}" destId="{C0616879-C11F-4F00-8DCD-BDAD1645F19F}" srcOrd="0" destOrd="0" presId="urn:microsoft.com/office/officeart/2005/8/layout/vList6"/>
    <dgm:cxn modelId="{3EFD2514-D69A-4D95-9D67-7621CD782548}" srcId="{9C609DEE-AD78-496E-968B-BB6DD0AD24FE}" destId="{16C7836F-3AD0-4370-B949-92A71FA60AB1}" srcOrd="0" destOrd="0" parTransId="{6B5B2DE0-4A9A-4119-BCD0-D5B1761A1862}" sibTransId="{16FFD73E-351D-4E3E-B0B9-EBEF92B5CC42}"/>
    <dgm:cxn modelId="{1584B619-385B-46EA-86F4-58E342A75FE8}" type="presOf" srcId="{A59D40EF-4974-424C-BD01-AAA953CA753E}" destId="{E4F80531-6E1F-445A-A1B0-FDD15F945D03}" srcOrd="0" destOrd="0" presId="urn:microsoft.com/office/officeart/2005/8/layout/vList6"/>
    <dgm:cxn modelId="{9159CB1F-23C7-4AB8-9BE4-EAF30CE09CD1}" srcId="{AB1F4D9B-4CBA-4D1D-A70E-8CEB6A947002}" destId="{A59D40EF-4974-424C-BD01-AAA953CA753E}" srcOrd="0" destOrd="0" parTransId="{4EC59F49-5B3A-444E-8434-DC4A1026034B}" sibTransId="{F07B6C08-226D-4229-B26C-648F72A04F98}"/>
    <dgm:cxn modelId="{D2693D40-4D04-43C2-BD8C-3B096750592E}" srcId="{3C572920-4AD0-4CBF-9129-C380C2C7FE99}" destId="{A21A3D58-0EF8-478F-9CD7-A92A73485EBA}" srcOrd="3" destOrd="0" parTransId="{EB20FCB2-600B-42FC-BE48-F0FB0614718F}" sibTransId="{2128E531-98A6-45C7-8142-73ECA87CEC50}"/>
    <dgm:cxn modelId="{8AD47040-654B-435A-BD0B-B4565F5C8C5C}" srcId="{A21A3D58-0EF8-478F-9CD7-A92A73485EBA}" destId="{07403B57-F805-479A-A192-51B4E0F90D69}" srcOrd="0" destOrd="0" parTransId="{CFB1D7A6-EB0B-4527-9A93-6434FD503105}" sibTransId="{455282AB-1CBD-4C97-8232-B4BE5C45603A}"/>
    <dgm:cxn modelId="{56AC2C6B-4106-4A90-9A95-CECF51D1B528}" type="presOf" srcId="{609F2DAC-7903-420C-9D95-9068FB115238}" destId="{E3EB5D7E-A218-4E84-841C-89A5620BF898}" srcOrd="0" destOrd="0" presId="urn:microsoft.com/office/officeart/2005/8/layout/vList6"/>
    <dgm:cxn modelId="{880F744E-C108-4251-A165-849BC4776040}" type="presOf" srcId="{9C609DEE-AD78-496E-968B-BB6DD0AD24FE}" destId="{EB6E20B3-3748-43D0-87BE-C6AEDD093899}" srcOrd="0" destOrd="0" presId="urn:microsoft.com/office/officeart/2005/8/layout/vList6"/>
    <dgm:cxn modelId="{6E800971-7833-4237-8BFD-69DC6B0B2854}" srcId="{3C572920-4AD0-4CBF-9129-C380C2C7FE99}" destId="{AB1F4D9B-4CBA-4D1D-A70E-8CEB6A947002}" srcOrd="5" destOrd="0" parTransId="{77A48684-E717-40FE-B023-330B85BF20F5}" sibTransId="{E914DF5D-6E69-4109-84C7-326A3163306F}"/>
    <dgm:cxn modelId="{4C457B71-CCA5-4CEF-ACC7-203C1E29C7FA}" srcId="{3C572920-4AD0-4CBF-9129-C380C2C7FE99}" destId="{D5CB4FF8-9A2A-4993-81E5-0010CEDC5943}" srcOrd="1" destOrd="0" parTransId="{02DFA71F-BDD7-4889-BDE2-1D06E7CE3A94}" sibTransId="{183B366C-F18A-4428-BB2D-8EAE54CF0EA2}"/>
    <dgm:cxn modelId="{4CC1BC73-0CF8-4F3C-90F2-EF5FEA3C27C0}" srcId="{3C572920-4AD0-4CBF-9129-C380C2C7FE99}" destId="{5C948134-CED6-4EF2-9115-92382A02C532}" srcOrd="0" destOrd="0" parTransId="{57DA7368-7A59-4D5A-BBE0-3D045276390D}" sibTransId="{03F9568F-8A39-431E-8C9D-5FFBC57B8B71}"/>
    <dgm:cxn modelId="{537AE37E-C0AF-4687-86D6-A8C9E068130C}" type="presOf" srcId="{EDC84D79-E08E-43EF-A048-1E044E404C83}" destId="{463A4AD0-C940-4E16-8D81-C766B4569F50}" srcOrd="0" destOrd="0" presId="urn:microsoft.com/office/officeart/2005/8/layout/vList6"/>
    <dgm:cxn modelId="{B75B3285-586C-4378-B858-60F12EA374DF}" type="presOf" srcId="{3C572920-4AD0-4CBF-9129-C380C2C7FE99}" destId="{04E5146B-B6C5-4B1B-815A-AA89E0F9EDAD}" srcOrd="0" destOrd="0" presId="urn:microsoft.com/office/officeart/2005/8/layout/vList6"/>
    <dgm:cxn modelId="{ECBED18B-DAF3-47FD-A3A4-7044D2DF84BD}" type="presOf" srcId="{16C7836F-3AD0-4370-B949-92A71FA60AB1}" destId="{D5B71079-BE64-4679-9F38-6A035E68DA41}" srcOrd="0" destOrd="0" presId="urn:microsoft.com/office/officeart/2005/8/layout/vList6"/>
    <dgm:cxn modelId="{30D93397-3886-403F-9CEF-44597BB76E90}" type="presOf" srcId="{A21A3D58-0EF8-478F-9CD7-A92A73485EBA}" destId="{22AFB783-F156-4D69-BF04-040C6F935EF6}" srcOrd="0" destOrd="0" presId="urn:microsoft.com/office/officeart/2005/8/layout/vList6"/>
    <dgm:cxn modelId="{A46D79A7-1E73-44B0-957F-AD1AA5DB831C}" type="presOf" srcId="{AB1F4D9B-4CBA-4D1D-A70E-8CEB6A947002}" destId="{0E3B8A53-802D-4B75-B71E-B05421BC6A8A}" srcOrd="0" destOrd="0" presId="urn:microsoft.com/office/officeart/2005/8/layout/vList6"/>
    <dgm:cxn modelId="{125A63AF-C431-4E62-8C12-05E4025381B9}" type="presOf" srcId="{5C948134-CED6-4EF2-9115-92382A02C532}" destId="{73C046DD-47A0-4DAD-A7B6-DA72D5F16E9D}" srcOrd="0" destOrd="0" presId="urn:microsoft.com/office/officeart/2005/8/layout/vList6"/>
    <dgm:cxn modelId="{341422B3-D740-4A26-BFD0-BC1AB9537F47}" srcId="{D5CB4FF8-9A2A-4993-81E5-0010CEDC5943}" destId="{609F2DAC-7903-420C-9D95-9068FB115238}" srcOrd="0" destOrd="0" parTransId="{F8A50FF4-8D29-4913-B1DC-3413079B14A8}" sibTransId="{FCB8CA37-06A3-496E-BEFA-F78CA00F5F0A}"/>
    <dgm:cxn modelId="{2DDF89BB-F33D-4568-8870-FBD75E161777}" type="presOf" srcId="{D5CB4FF8-9A2A-4993-81E5-0010CEDC5943}" destId="{3FAABD13-EB7E-430B-9753-3BEA9C8BB1A3}" srcOrd="0" destOrd="0" presId="urn:microsoft.com/office/officeart/2005/8/layout/vList6"/>
    <dgm:cxn modelId="{DB8FD8BD-0863-4BC2-AD53-FE55CBCA0C54}" srcId="{3C572920-4AD0-4CBF-9129-C380C2C7FE99}" destId="{9C609DEE-AD78-496E-968B-BB6DD0AD24FE}" srcOrd="4" destOrd="0" parTransId="{254D359A-FE07-4AA1-9FB0-400012A44A3F}" sibTransId="{7693AECB-FC4A-489C-BA38-66316003EF19}"/>
    <dgm:cxn modelId="{EF8F83C6-FC9D-45A9-8593-7B60D8CF6B0D}" srcId="{5C948134-CED6-4EF2-9115-92382A02C532}" destId="{A55DCA96-A95C-4510-8235-127681D4FBE1}" srcOrd="0" destOrd="0" parTransId="{A2D48D0C-4B12-466A-8A3E-473701FDA0EC}" sibTransId="{99D0AC61-04DF-4629-BDBC-7CAD43437E2B}"/>
    <dgm:cxn modelId="{C85F18D6-0F18-47C7-9F1B-999971822A40}" srcId="{3C572920-4AD0-4CBF-9129-C380C2C7FE99}" destId="{EDC84D79-E08E-43EF-A048-1E044E404C83}" srcOrd="2" destOrd="0" parTransId="{C90B7893-8AC9-466B-9726-C0AB285481A3}" sibTransId="{01932DF7-93D7-468E-8F80-AE86EDE522A2}"/>
    <dgm:cxn modelId="{C37878F0-B74C-4D31-AD20-ADB15FBF9DDC}" type="presOf" srcId="{07403B57-F805-479A-A192-51B4E0F90D69}" destId="{A3FD344D-7D62-41BF-94A8-FE64DFF9D86F}" srcOrd="0" destOrd="0" presId="urn:microsoft.com/office/officeart/2005/8/layout/vList6"/>
    <dgm:cxn modelId="{DF22FF7B-A376-4BC1-8B40-C375242BC5FC}" type="presParOf" srcId="{04E5146B-B6C5-4B1B-815A-AA89E0F9EDAD}" destId="{3116DB55-048F-4D2D-B766-B7CA9446516A}" srcOrd="0" destOrd="0" presId="urn:microsoft.com/office/officeart/2005/8/layout/vList6"/>
    <dgm:cxn modelId="{C44347B6-7F3A-424C-8E7E-FA11FDB685D2}" type="presParOf" srcId="{3116DB55-048F-4D2D-B766-B7CA9446516A}" destId="{73C046DD-47A0-4DAD-A7B6-DA72D5F16E9D}" srcOrd="0" destOrd="0" presId="urn:microsoft.com/office/officeart/2005/8/layout/vList6"/>
    <dgm:cxn modelId="{703CC3F9-1829-4522-8560-3F61B6A42D00}" type="presParOf" srcId="{3116DB55-048F-4D2D-B766-B7CA9446516A}" destId="{3ABEE0A2-E3C3-4290-AB12-B3308E9D1C4E}" srcOrd="1" destOrd="0" presId="urn:microsoft.com/office/officeart/2005/8/layout/vList6"/>
    <dgm:cxn modelId="{A6FD4C01-7E09-4EA3-B50F-C06201E1F20F}" type="presParOf" srcId="{04E5146B-B6C5-4B1B-815A-AA89E0F9EDAD}" destId="{62938B1B-9D59-4D2F-B1D3-5CB8C8DFE161}" srcOrd="1" destOrd="0" presId="urn:microsoft.com/office/officeart/2005/8/layout/vList6"/>
    <dgm:cxn modelId="{7526A787-EC3C-43B3-8FA3-D07759FE5FE2}" type="presParOf" srcId="{04E5146B-B6C5-4B1B-815A-AA89E0F9EDAD}" destId="{0D4A6377-630C-46B0-BEA6-DFCDD293798B}" srcOrd="2" destOrd="0" presId="urn:microsoft.com/office/officeart/2005/8/layout/vList6"/>
    <dgm:cxn modelId="{DCF49F6F-1DBF-46F3-B5B0-110B0948E61E}" type="presParOf" srcId="{0D4A6377-630C-46B0-BEA6-DFCDD293798B}" destId="{3FAABD13-EB7E-430B-9753-3BEA9C8BB1A3}" srcOrd="0" destOrd="0" presId="urn:microsoft.com/office/officeart/2005/8/layout/vList6"/>
    <dgm:cxn modelId="{02FFBA2F-F190-43E5-8863-669361DCF913}" type="presParOf" srcId="{0D4A6377-630C-46B0-BEA6-DFCDD293798B}" destId="{E3EB5D7E-A218-4E84-841C-89A5620BF898}" srcOrd="1" destOrd="0" presId="urn:microsoft.com/office/officeart/2005/8/layout/vList6"/>
    <dgm:cxn modelId="{D134D28E-5DD6-4E5B-89F5-6EB3FB9D795D}" type="presParOf" srcId="{04E5146B-B6C5-4B1B-815A-AA89E0F9EDAD}" destId="{0FD0F0CC-2ED1-475D-B773-49B4D1FF55B5}" srcOrd="3" destOrd="0" presId="urn:microsoft.com/office/officeart/2005/8/layout/vList6"/>
    <dgm:cxn modelId="{ED22447F-85CA-4E75-9849-E0A9831E322A}" type="presParOf" srcId="{04E5146B-B6C5-4B1B-815A-AA89E0F9EDAD}" destId="{601E65D8-2DBB-4612-A975-F6F09CA083B4}" srcOrd="4" destOrd="0" presId="urn:microsoft.com/office/officeart/2005/8/layout/vList6"/>
    <dgm:cxn modelId="{957A1050-A23A-4141-BAF0-1A73DA0E6505}" type="presParOf" srcId="{601E65D8-2DBB-4612-A975-F6F09CA083B4}" destId="{463A4AD0-C940-4E16-8D81-C766B4569F50}" srcOrd="0" destOrd="0" presId="urn:microsoft.com/office/officeart/2005/8/layout/vList6"/>
    <dgm:cxn modelId="{A86423C8-D118-45F8-9398-9A6F64C4E7FF}" type="presParOf" srcId="{601E65D8-2DBB-4612-A975-F6F09CA083B4}" destId="{C0616879-C11F-4F00-8DCD-BDAD1645F19F}" srcOrd="1" destOrd="0" presId="urn:microsoft.com/office/officeart/2005/8/layout/vList6"/>
    <dgm:cxn modelId="{09FD23DA-7E51-4FD9-B3B8-332C21F7C248}" type="presParOf" srcId="{04E5146B-B6C5-4B1B-815A-AA89E0F9EDAD}" destId="{F337C680-ADD4-4F2E-BC04-B0CC62D6F662}" srcOrd="5" destOrd="0" presId="urn:microsoft.com/office/officeart/2005/8/layout/vList6"/>
    <dgm:cxn modelId="{EDE41180-2F8E-4A89-9B32-B420AD796E1F}" type="presParOf" srcId="{04E5146B-B6C5-4B1B-815A-AA89E0F9EDAD}" destId="{D8042C8F-0072-4FF1-9672-33EAC3EAF779}" srcOrd="6" destOrd="0" presId="urn:microsoft.com/office/officeart/2005/8/layout/vList6"/>
    <dgm:cxn modelId="{E803E10C-E64B-4362-A342-67165D8FA78C}" type="presParOf" srcId="{D8042C8F-0072-4FF1-9672-33EAC3EAF779}" destId="{22AFB783-F156-4D69-BF04-040C6F935EF6}" srcOrd="0" destOrd="0" presId="urn:microsoft.com/office/officeart/2005/8/layout/vList6"/>
    <dgm:cxn modelId="{9B2AE332-0EF7-48A4-931B-227B9EB53205}" type="presParOf" srcId="{D8042C8F-0072-4FF1-9672-33EAC3EAF779}" destId="{A3FD344D-7D62-41BF-94A8-FE64DFF9D86F}" srcOrd="1" destOrd="0" presId="urn:microsoft.com/office/officeart/2005/8/layout/vList6"/>
    <dgm:cxn modelId="{D130EC70-F5EF-449D-AB7E-B95D283C2E39}" type="presParOf" srcId="{04E5146B-B6C5-4B1B-815A-AA89E0F9EDAD}" destId="{425D29BD-853C-45A5-A031-457FB21C0C59}" srcOrd="7" destOrd="0" presId="urn:microsoft.com/office/officeart/2005/8/layout/vList6"/>
    <dgm:cxn modelId="{3B40571C-667B-4809-8380-42E754852974}" type="presParOf" srcId="{04E5146B-B6C5-4B1B-815A-AA89E0F9EDAD}" destId="{67AA03A8-FB5F-4A2C-BD79-4D886D76D512}" srcOrd="8" destOrd="0" presId="urn:microsoft.com/office/officeart/2005/8/layout/vList6"/>
    <dgm:cxn modelId="{A14B8C6C-23C3-45C9-8B8D-374A5720854C}" type="presParOf" srcId="{67AA03A8-FB5F-4A2C-BD79-4D886D76D512}" destId="{EB6E20B3-3748-43D0-87BE-C6AEDD093899}" srcOrd="0" destOrd="0" presId="urn:microsoft.com/office/officeart/2005/8/layout/vList6"/>
    <dgm:cxn modelId="{31709AA7-92C8-48B5-A3AD-7FC52A97EBEE}" type="presParOf" srcId="{67AA03A8-FB5F-4A2C-BD79-4D886D76D512}" destId="{D5B71079-BE64-4679-9F38-6A035E68DA41}" srcOrd="1" destOrd="0" presId="urn:microsoft.com/office/officeart/2005/8/layout/vList6"/>
    <dgm:cxn modelId="{E13B4B0B-6D82-426B-A305-04BA67D0E164}" type="presParOf" srcId="{04E5146B-B6C5-4B1B-815A-AA89E0F9EDAD}" destId="{892F2E8F-440D-42B8-A811-56B660DF1F50}" srcOrd="9" destOrd="0" presId="urn:microsoft.com/office/officeart/2005/8/layout/vList6"/>
    <dgm:cxn modelId="{99648140-2DD9-4763-B4CA-C1B68CC98BE3}" type="presParOf" srcId="{04E5146B-B6C5-4B1B-815A-AA89E0F9EDAD}" destId="{CB94C207-5518-460D-90DE-E4227707C3C4}" srcOrd="10" destOrd="0" presId="urn:microsoft.com/office/officeart/2005/8/layout/vList6"/>
    <dgm:cxn modelId="{8886075B-4052-497E-AFC0-ECE19510D2F4}" type="presParOf" srcId="{CB94C207-5518-460D-90DE-E4227707C3C4}" destId="{0E3B8A53-802D-4B75-B71E-B05421BC6A8A}" srcOrd="0" destOrd="0" presId="urn:microsoft.com/office/officeart/2005/8/layout/vList6"/>
    <dgm:cxn modelId="{093B90E4-3ECC-4614-BAB7-C9FDB1B39BF0}" type="presParOf" srcId="{CB94C207-5518-460D-90DE-E4227707C3C4}" destId="{E4F80531-6E1F-445A-A1B0-FDD15F945D0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EE0A2-E3C3-4290-AB12-B3308E9D1C4E}">
      <dsp:nvSpPr>
        <dsp:cNvPr id="0" name=""/>
        <dsp:cNvSpPr/>
      </dsp:nvSpPr>
      <dsp:spPr>
        <a:xfrm>
          <a:off x="3481687" y="548"/>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de-DE" sz="2400" i="1" kern="1200" dirty="0">
            <a:solidFill>
              <a:schemeClr val="tx1"/>
            </a:solidFill>
          </a:endParaRPr>
        </a:p>
      </dsp:txBody>
      <dsp:txXfrm>
        <a:off x="3481687" y="86943"/>
        <a:ext cx="4963346" cy="518367"/>
      </dsp:txXfrm>
    </dsp:sp>
    <dsp:sp modelId="{73C046DD-47A0-4DAD-A7B6-DA72D5F16E9D}">
      <dsp:nvSpPr>
        <dsp:cNvPr id="0" name=""/>
        <dsp:cNvSpPr/>
      </dsp:nvSpPr>
      <dsp:spPr>
        <a:xfrm>
          <a:off x="0" y="548"/>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b="0" kern="1200" dirty="0"/>
            <a:t>1) Demokratiebildung</a:t>
          </a:r>
        </a:p>
      </dsp:txBody>
      <dsp:txXfrm>
        <a:off x="33740" y="34288"/>
        <a:ext cx="3414207" cy="623677"/>
      </dsp:txXfrm>
    </dsp:sp>
    <dsp:sp modelId="{E3EB5D7E-A218-4E84-841C-89A5620BF898}">
      <dsp:nvSpPr>
        <dsp:cNvPr id="0" name=""/>
        <dsp:cNvSpPr/>
      </dsp:nvSpPr>
      <dsp:spPr>
        <a:xfrm>
          <a:off x="3481687" y="760822"/>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de-DE" sz="2000" i="1" kern="1200" dirty="0">
            <a:solidFill>
              <a:schemeClr val="tx1"/>
            </a:solidFill>
          </a:endParaRPr>
        </a:p>
      </dsp:txBody>
      <dsp:txXfrm>
        <a:off x="3481687" y="847217"/>
        <a:ext cx="4963346" cy="518367"/>
      </dsp:txXfrm>
    </dsp:sp>
    <dsp:sp modelId="{3FAABD13-EB7E-430B-9753-3BEA9C8BB1A3}">
      <dsp:nvSpPr>
        <dsp:cNvPr id="0" name=""/>
        <dsp:cNvSpPr/>
      </dsp:nvSpPr>
      <dsp:spPr>
        <a:xfrm>
          <a:off x="0" y="760822"/>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b="0" kern="1200" dirty="0"/>
            <a:t>2) Digitalisierung</a:t>
          </a:r>
        </a:p>
      </dsp:txBody>
      <dsp:txXfrm>
        <a:off x="33740" y="794562"/>
        <a:ext cx="3414207" cy="623677"/>
      </dsp:txXfrm>
    </dsp:sp>
    <dsp:sp modelId="{C0616879-C11F-4F00-8DCD-BDAD1645F19F}">
      <dsp:nvSpPr>
        <dsp:cNvPr id="0" name=""/>
        <dsp:cNvSpPr/>
      </dsp:nvSpPr>
      <dsp:spPr>
        <a:xfrm>
          <a:off x="3481687" y="1543675"/>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de-DE" sz="2400" i="1" u="sng" kern="1200" dirty="0">
            <a:solidFill>
              <a:schemeClr val="tx1"/>
            </a:solidFill>
          </a:endParaRPr>
        </a:p>
      </dsp:txBody>
      <dsp:txXfrm>
        <a:off x="3481687" y="1630070"/>
        <a:ext cx="4963346" cy="518367"/>
      </dsp:txXfrm>
    </dsp:sp>
    <dsp:sp modelId="{463A4AD0-C940-4E16-8D81-C766B4569F50}">
      <dsp:nvSpPr>
        <dsp:cNvPr id="0" name=""/>
        <dsp:cNvSpPr/>
      </dsp:nvSpPr>
      <dsp:spPr>
        <a:xfrm>
          <a:off x="0" y="1521095"/>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kern="1200" dirty="0"/>
            <a:t>3) Gesundheit und Schule</a:t>
          </a:r>
        </a:p>
      </dsp:txBody>
      <dsp:txXfrm>
        <a:off x="33740" y="1554835"/>
        <a:ext cx="3414207" cy="623677"/>
      </dsp:txXfrm>
    </dsp:sp>
    <dsp:sp modelId="{A3FD344D-7D62-41BF-94A8-FE64DFF9D86F}">
      <dsp:nvSpPr>
        <dsp:cNvPr id="0" name=""/>
        <dsp:cNvSpPr/>
      </dsp:nvSpPr>
      <dsp:spPr>
        <a:xfrm>
          <a:off x="3481687" y="2281369"/>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de-DE" sz="2400" i="1" strike="sngStrike" kern="1200" dirty="0">
            <a:solidFill>
              <a:schemeClr val="tx1"/>
            </a:solidFill>
          </a:endParaRPr>
        </a:p>
      </dsp:txBody>
      <dsp:txXfrm>
        <a:off x="3481687" y="2367764"/>
        <a:ext cx="4963346" cy="518367"/>
      </dsp:txXfrm>
    </dsp:sp>
    <dsp:sp modelId="{22AFB783-F156-4D69-BF04-040C6F935EF6}">
      <dsp:nvSpPr>
        <dsp:cNvPr id="0" name=""/>
        <dsp:cNvSpPr/>
      </dsp:nvSpPr>
      <dsp:spPr>
        <a:xfrm>
          <a:off x="0" y="2281369"/>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kern="1200" dirty="0"/>
            <a:t>4) Beratung in der Schule</a:t>
          </a:r>
        </a:p>
      </dsp:txBody>
      <dsp:txXfrm>
        <a:off x="33740" y="2315109"/>
        <a:ext cx="3414207" cy="623677"/>
      </dsp:txXfrm>
    </dsp:sp>
    <dsp:sp modelId="{D5B71079-BE64-4679-9F38-6A035E68DA41}">
      <dsp:nvSpPr>
        <dsp:cNvPr id="0" name=""/>
        <dsp:cNvSpPr/>
      </dsp:nvSpPr>
      <dsp:spPr>
        <a:xfrm>
          <a:off x="3481687" y="3041643"/>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de-DE" sz="2400" i="1" kern="1200" dirty="0">
            <a:solidFill>
              <a:schemeClr val="tx1"/>
            </a:solidFill>
          </a:endParaRPr>
        </a:p>
      </dsp:txBody>
      <dsp:txXfrm>
        <a:off x="3481687" y="3128038"/>
        <a:ext cx="4963346" cy="518367"/>
      </dsp:txXfrm>
    </dsp:sp>
    <dsp:sp modelId="{EB6E20B3-3748-43D0-87BE-C6AEDD093899}">
      <dsp:nvSpPr>
        <dsp:cNvPr id="0" name=""/>
        <dsp:cNvSpPr/>
      </dsp:nvSpPr>
      <dsp:spPr>
        <a:xfrm>
          <a:off x="0" y="3041643"/>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kern="1200" dirty="0"/>
            <a:t>5) Vielfalt und Diskriminierung in der Schule</a:t>
          </a:r>
        </a:p>
      </dsp:txBody>
      <dsp:txXfrm>
        <a:off x="33740" y="3075383"/>
        <a:ext cx="3414207" cy="623677"/>
      </dsp:txXfrm>
    </dsp:sp>
    <dsp:sp modelId="{E4F80531-6E1F-445A-A1B0-FDD15F945D03}">
      <dsp:nvSpPr>
        <dsp:cNvPr id="0" name=""/>
        <dsp:cNvSpPr/>
      </dsp:nvSpPr>
      <dsp:spPr>
        <a:xfrm>
          <a:off x="3481687" y="3802465"/>
          <a:ext cx="5222530" cy="691157"/>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de-DE" sz="2100" i="1" kern="1200" dirty="0">
            <a:solidFill>
              <a:schemeClr val="tx1"/>
            </a:solidFill>
          </a:endParaRPr>
        </a:p>
      </dsp:txBody>
      <dsp:txXfrm>
        <a:off x="3481687" y="3888860"/>
        <a:ext cx="4963346" cy="518367"/>
      </dsp:txXfrm>
    </dsp:sp>
    <dsp:sp modelId="{0E3B8A53-802D-4B75-B71E-B05421BC6A8A}">
      <dsp:nvSpPr>
        <dsp:cNvPr id="0" name=""/>
        <dsp:cNvSpPr/>
      </dsp:nvSpPr>
      <dsp:spPr>
        <a:xfrm>
          <a:off x="0" y="3801916"/>
          <a:ext cx="3481687" cy="69115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de-DE" sz="1900" kern="1200" dirty="0"/>
            <a:t>6) Innovative &amp; alternative Schulkonzepte</a:t>
          </a:r>
        </a:p>
      </dsp:txBody>
      <dsp:txXfrm>
        <a:off x="33740" y="3835656"/>
        <a:ext cx="3414207" cy="62367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29880DD2-8CD1-4408-8AB6-9E4528A7BB7A}" type="datetimeFigureOut">
              <a:rPr lang="de-DE" smtClean="0"/>
              <a:t>01.09.2021</a:t>
            </a:fld>
            <a:endParaRPr lang="de-DE"/>
          </a:p>
        </p:txBody>
      </p:sp>
      <p:sp>
        <p:nvSpPr>
          <p:cNvPr id="4" name="Fußzeilenplatzhalt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98C27ED7-76F3-45E1-ADE8-83CA88AEFFEA}" type="slidenum">
              <a:rPr lang="de-DE" smtClean="0"/>
              <a:t>‹Nr.›</a:t>
            </a:fld>
            <a:endParaRPr lang="de-DE"/>
          </a:p>
        </p:txBody>
      </p:sp>
    </p:spTree>
    <p:extLst>
      <p:ext uri="{BB962C8B-B14F-4D97-AF65-F5344CB8AC3E}">
        <p14:creationId xmlns:p14="http://schemas.microsoft.com/office/powerpoint/2010/main" val="3034695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0E6BDD5-8F6F-411F-B754-D3D1B3326158}" type="datetimeFigureOut">
              <a:rPr lang="de-DE" smtClean="0"/>
              <a:t>01.09.2021</a:t>
            </a:fld>
            <a:endParaRPr lang="de-DE"/>
          </a:p>
        </p:txBody>
      </p:sp>
      <p:sp>
        <p:nvSpPr>
          <p:cNvPr id="4" name="Folienbildplatzhalter 3"/>
          <p:cNvSpPr>
            <a:spLocks noGrp="1" noRot="1" noChangeAspect="1"/>
          </p:cNvSpPr>
          <p:nvPr>
            <p:ph type="sldImg" idx="2"/>
          </p:nvPr>
        </p:nvSpPr>
        <p:spPr>
          <a:xfrm>
            <a:off x="1144588" y="1243013"/>
            <a:ext cx="4471987" cy="33559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B276C3FC-E2C8-4694-8EA2-21013BF0DBB4}" type="slidenum">
              <a:rPr lang="de-DE" smtClean="0"/>
              <a:t>‹Nr.›</a:t>
            </a:fld>
            <a:endParaRPr lang="de-DE"/>
          </a:p>
        </p:txBody>
      </p:sp>
    </p:spTree>
    <p:extLst>
      <p:ext uri="{BB962C8B-B14F-4D97-AF65-F5344CB8AC3E}">
        <p14:creationId xmlns:p14="http://schemas.microsoft.com/office/powerpoint/2010/main" val="177131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3</a:t>
            </a:fld>
            <a:endParaRPr lang="de-DE"/>
          </a:p>
        </p:txBody>
      </p:sp>
    </p:spTree>
    <p:extLst>
      <p:ext uri="{BB962C8B-B14F-4D97-AF65-F5344CB8AC3E}">
        <p14:creationId xmlns:p14="http://schemas.microsoft.com/office/powerpoint/2010/main" val="1437498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276C3FC-E2C8-4694-8EA2-21013BF0DBB4}" type="slidenum">
              <a:rPr lang="de-DE" smtClean="0"/>
              <a:t>13</a:t>
            </a:fld>
            <a:endParaRPr lang="de-DE"/>
          </a:p>
        </p:txBody>
      </p:sp>
    </p:spTree>
    <p:extLst>
      <p:ext uri="{BB962C8B-B14F-4D97-AF65-F5344CB8AC3E}">
        <p14:creationId xmlns:p14="http://schemas.microsoft.com/office/powerpoint/2010/main" val="259714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Idee für einen kurzen Check-Out: </a:t>
            </a:r>
          </a:p>
          <a:p>
            <a:r>
              <a:rPr lang="de-DE" dirty="0"/>
              <a:t>1. Auf einer Skala von 1 – 10: Wie viel Energie habt ihr noch? Zeigt die Zahl mit euren Fingern in die Kamera. (Gleichzeitig)</a:t>
            </a:r>
          </a:p>
          <a:p>
            <a:r>
              <a:rPr lang="de-DE" dirty="0"/>
              <a:t>2. Schreibt in einem Satz: Was nehmt ihr aus der heutigen Sitzung mit? (Zuerst schreiben alle in den Chat, ohne ihren Beitrag abzuschicken. Auf Los schicken alle ihren Beitrag ab.)</a:t>
            </a:r>
          </a:p>
        </p:txBody>
      </p:sp>
      <p:sp>
        <p:nvSpPr>
          <p:cNvPr id="4" name="Foliennummernplatzhalter 3"/>
          <p:cNvSpPr>
            <a:spLocks noGrp="1"/>
          </p:cNvSpPr>
          <p:nvPr>
            <p:ph type="sldNum" sz="quarter" idx="5"/>
          </p:nvPr>
        </p:nvSpPr>
        <p:spPr/>
        <p:txBody>
          <a:bodyPr/>
          <a:lstStyle/>
          <a:p>
            <a:fld id="{B276C3FC-E2C8-4694-8EA2-21013BF0DBB4}" type="slidenum">
              <a:rPr lang="de-DE" smtClean="0"/>
              <a:t>14</a:t>
            </a:fld>
            <a:endParaRPr lang="de-DE"/>
          </a:p>
        </p:txBody>
      </p:sp>
    </p:spTree>
    <p:extLst>
      <p:ext uri="{BB962C8B-B14F-4D97-AF65-F5344CB8AC3E}">
        <p14:creationId xmlns:p14="http://schemas.microsoft.com/office/powerpoint/2010/main" val="423252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Think: Nehmt euch 5 Minuten, um euch noch einmal eure Portfolio-Aufgabe zu vergegenwärtigen, bevor ihr eure Ausführungen als Ausgangspunkt für die Pair-Phase nehmt </a:t>
            </a:r>
            <a:r>
              <a:rPr lang="de-DE" dirty="0">
                <a:sym typeface="Wingdings" panose="05000000000000000000" pitchFamily="2" charset="2"/>
              </a:rPr>
              <a:t> gerne Kamera und Ton aus</a:t>
            </a:r>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4</a:t>
            </a:fld>
            <a:endParaRPr lang="de-DE"/>
          </a:p>
        </p:txBody>
      </p:sp>
    </p:spTree>
    <p:extLst>
      <p:ext uri="{BB962C8B-B14F-4D97-AF65-F5344CB8AC3E}">
        <p14:creationId xmlns:p14="http://schemas.microsoft.com/office/powerpoint/2010/main" val="1963245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5</a:t>
            </a:fld>
            <a:endParaRPr lang="de-DE"/>
          </a:p>
        </p:txBody>
      </p:sp>
    </p:spTree>
    <p:extLst>
      <p:ext uri="{BB962C8B-B14F-4D97-AF65-F5344CB8AC3E}">
        <p14:creationId xmlns:p14="http://schemas.microsoft.com/office/powerpoint/2010/main" val="108028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Überleitung zu den KMK-Standards</a:t>
            </a:r>
            <a:r>
              <a:rPr lang="de-DE" baseline="0" dirty="0"/>
              <a:t> und dort zum Aspekt „Unterrichten“.</a:t>
            </a:r>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6</a:t>
            </a:fld>
            <a:endParaRPr lang="de-DE"/>
          </a:p>
        </p:txBody>
      </p:sp>
    </p:spTree>
    <p:extLst>
      <p:ext uri="{BB962C8B-B14F-4D97-AF65-F5344CB8AC3E}">
        <p14:creationId xmlns:p14="http://schemas.microsoft.com/office/powerpoint/2010/main" val="533124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Überleitung zu den KMK-Standards</a:t>
            </a:r>
            <a:r>
              <a:rPr lang="de-DE" baseline="0" dirty="0"/>
              <a:t> und dort zum Aspekt „Unterrichten“.</a:t>
            </a:r>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7</a:t>
            </a:fld>
            <a:endParaRPr lang="de-DE"/>
          </a:p>
        </p:txBody>
      </p:sp>
    </p:spTree>
    <p:extLst>
      <p:ext uri="{BB962C8B-B14F-4D97-AF65-F5344CB8AC3E}">
        <p14:creationId xmlns:p14="http://schemas.microsoft.com/office/powerpoint/2010/main" val="1607121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Überleitung zu den KMK-Standards</a:t>
            </a:r>
            <a:r>
              <a:rPr lang="de-DE" baseline="0" dirty="0"/>
              <a:t> und dort zum Aspekt „Unterrichten“.</a:t>
            </a:r>
          </a:p>
          <a:p>
            <a:endParaRPr lang="de-DE" baseline="0" dirty="0"/>
          </a:p>
          <a:p>
            <a:r>
              <a:rPr lang="de-DE" baseline="0" dirty="0"/>
              <a:t>Impulsfrage:</a:t>
            </a:r>
          </a:p>
          <a:p>
            <a:r>
              <a:rPr lang="de-DE" baseline="0" dirty="0"/>
              <a:t>Was an dieser Definition von Kernaufgaben ist klar, wo ergeben sich Fragen? (z.B. </a:t>
            </a:r>
            <a:r>
              <a:rPr lang="de-DE" baseline="0" dirty="0" err="1"/>
              <a:t>wiss.Erkenntnisse</a:t>
            </a:r>
            <a:r>
              <a:rPr lang="de-DE" baseline="0" dirty="0"/>
              <a:t>; Reflexion von Lehr- u. Lernprozessen; systemische Evaluation)</a:t>
            </a:r>
          </a:p>
          <a:p>
            <a:endParaRPr lang="de-DE" baseline="0" dirty="0"/>
          </a:p>
          <a:p>
            <a:r>
              <a:rPr lang="de-DE" baseline="0" dirty="0"/>
              <a:t>Überleitung:</a:t>
            </a:r>
          </a:p>
          <a:p>
            <a:r>
              <a:rPr lang="de-DE" baseline="0" dirty="0"/>
              <a:t>Ausgehend von der Formulierung und der Anforderung durch die KMK-Standards sollt ihr euch im </a:t>
            </a:r>
            <a:r>
              <a:rPr lang="de-DE" baseline="0" dirty="0" err="1"/>
              <a:t>Lernteam</a:t>
            </a:r>
            <a:r>
              <a:rPr lang="de-DE" baseline="0" dirty="0"/>
              <a:t> noch einmal gemeinsam Gedanken machen, was eigentlich zentrale Gelingensbedingungen sind, um diesem Standard gerecht zu werden. </a:t>
            </a:r>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8</a:t>
            </a:fld>
            <a:endParaRPr lang="de-DE"/>
          </a:p>
        </p:txBody>
      </p:sp>
    </p:spTree>
    <p:extLst>
      <p:ext uri="{BB962C8B-B14F-4D97-AF65-F5344CB8AC3E}">
        <p14:creationId xmlns:p14="http://schemas.microsoft.com/office/powerpoint/2010/main" val="3983217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9</a:t>
            </a:fld>
            <a:endParaRPr lang="de-DE"/>
          </a:p>
        </p:txBody>
      </p:sp>
    </p:spTree>
    <p:extLst>
      <p:ext uri="{BB962C8B-B14F-4D97-AF65-F5344CB8AC3E}">
        <p14:creationId xmlns:p14="http://schemas.microsoft.com/office/powerpoint/2010/main" val="362448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Im Anschluss: Austausch über die Ergebnisse – Welche Gelingensbedingungen werden als besonders entscheidend erachtet, wo gibt es ggf. unterschiedliche Ansichten? War es leicht, sich in der Gruppe auf drei Aspekte zu einigen? Warum? Welche Rolle spielen unterschiedliche Schulformen?</a:t>
            </a:r>
          </a:p>
          <a:p>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10</a:t>
            </a:fld>
            <a:endParaRPr lang="de-DE"/>
          </a:p>
        </p:txBody>
      </p:sp>
    </p:spTree>
    <p:extLst>
      <p:ext uri="{BB962C8B-B14F-4D97-AF65-F5344CB8AC3E}">
        <p14:creationId xmlns:p14="http://schemas.microsoft.com/office/powerpoint/2010/main" val="1757856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Im Anschluss: Austausch über die Ergebnisse – Welche Gelingensbedingungen werden als besonders entscheidend erachtet, wo gibt es ggf. unterschiedliche Ansichten? War es leicht, sich in der Gruppe auf drei Aspekte zu einigen? Warum? Welche Rolle spielen unterschiedliche Schulformen?</a:t>
            </a:r>
          </a:p>
          <a:p>
            <a:endParaRPr lang="de-DE" dirty="0"/>
          </a:p>
        </p:txBody>
      </p:sp>
      <p:sp>
        <p:nvSpPr>
          <p:cNvPr id="4" name="Foliennummernplatzhalter 3"/>
          <p:cNvSpPr>
            <a:spLocks noGrp="1"/>
          </p:cNvSpPr>
          <p:nvPr>
            <p:ph type="sldNum" sz="quarter" idx="10"/>
          </p:nvPr>
        </p:nvSpPr>
        <p:spPr/>
        <p:txBody>
          <a:bodyPr/>
          <a:lstStyle/>
          <a:p>
            <a:fld id="{B276C3FC-E2C8-4694-8EA2-21013BF0DBB4}" type="slidenum">
              <a:rPr lang="de-DE" smtClean="0"/>
              <a:t>11</a:t>
            </a:fld>
            <a:endParaRPr lang="de-DE"/>
          </a:p>
        </p:txBody>
      </p:sp>
    </p:spTree>
    <p:extLst>
      <p:ext uri="{BB962C8B-B14F-4D97-AF65-F5344CB8AC3E}">
        <p14:creationId xmlns:p14="http://schemas.microsoft.com/office/powerpoint/2010/main" val="2835232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57200" y="3400954"/>
            <a:ext cx="7772400" cy="1059725"/>
          </a:xfrm>
        </p:spPr>
        <p:txBody>
          <a:bodyPr>
            <a:normAutofit/>
          </a:bodyPr>
          <a:lstStyle>
            <a:lvl1pPr algn="l">
              <a:defRPr sz="4000" b="1" i="0">
                <a:latin typeface="Open Sans Semibold" charset="0"/>
                <a:ea typeface="Open Sans Semibold" charset="0"/>
                <a:cs typeface="Open Sans Semibold" charset="0"/>
              </a:defRPr>
            </a:lvl1pPr>
          </a:lstStyle>
          <a:p>
            <a:r>
              <a:rPr lang="de-DE" dirty="0"/>
              <a:t>Mastertitelformat bearbeiten</a:t>
            </a:r>
          </a:p>
        </p:txBody>
      </p:sp>
      <p:sp>
        <p:nvSpPr>
          <p:cNvPr id="3" name="Untertitel 2"/>
          <p:cNvSpPr>
            <a:spLocks noGrp="1"/>
          </p:cNvSpPr>
          <p:nvPr>
            <p:ph type="subTitle" idx="1"/>
          </p:nvPr>
        </p:nvSpPr>
        <p:spPr>
          <a:xfrm>
            <a:off x="457200" y="4470680"/>
            <a:ext cx="7183009" cy="898454"/>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p>
        </p:txBody>
      </p:sp>
      <p:sp>
        <p:nvSpPr>
          <p:cNvPr id="4" name="Datumsplatzhalter 3"/>
          <p:cNvSpPr>
            <a:spLocks noGrp="1"/>
          </p:cNvSpPr>
          <p:nvPr>
            <p:ph type="dt" sz="half" idx="10"/>
          </p:nvPr>
        </p:nvSpPr>
        <p:spPr>
          <a:xfrm>
            <a:off x="457200" y="6356350"/>
            <a:ext cx="782834" cy="365125"/>
          </a:xfrm>
          <a:prstGeom prst="rect">
            <a:avLst/>
          </a:prstGeom>
        </p:spPr>
        <p:txBody>
          <a:bodyPr/>
          <a:lstStyle>
            <a:lvl1pPr>
              <a:defRPr sz="1050" b="0" i="0">
                <a:latin typeface="Open Sans" charset="0"/>
                <a:ea typeface="Open Sans" charset="0"/>
                <a:cs typeface="Open Sans" charset="0"/>
              </a:defRPr>
            </a:lvl1pPr>
          </a:lstStyle>
          <a:p>
            <a:fld id="{2ED286AD-5C10-1947-AC4C-8D0D26ECC8DE}" type="datetime1">
              <a:rPr lang="de-DE" smtClean="0"/>
              <a:t>01.09.2021</a:t>
            </a:fld>
            <a:endParaRPr lang="de-DE" dirty="0"/>
          </a:p>
        </p:txBody>
      </p:sp>
      <p:sp>
        <p:nvSpPr>
          <p:cNvPr id="5"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pic>
        <p:nvPicPr>
          <p:cNvPr id="7" name="Bild 6" descr="ZfL_Logo.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1480" y="444500"/>
            <a:ext cx="2595880" cy="2263849"/>
          </a:xfrm>
          <a:prstGeom prst="rect">
            <a:avLst/>
          </a:prstGeom>
        </p:spPr>
      </p:pic>
      <p:pic>
        <p:nvPicPr>
          <p:cNvPr id="9" name="Bild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284748" y="444500"/>
            <a:ext cx="1402052" cy="711534"/>
          </a:xfrm>
          <a:prstGeom prst="rect">
            <a:avLst/>
          </a:prstGeom>
        </p:spPr>
      </p:pic>
    </p:spTree>
    <p:extLst>
      <p:ext uri="{BB962C8B-B14F-4D97-AF65-F5344CB8AC3E}">
        <p14:creationId xmlns:p14="http://schemas.microsoft.com/office/powerpoint/2010/main" val="207691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lie 1 und 2 Blöck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1+2 Blöcke</a:t>
            </a:r>
          </a:p>
        </p:txBody>
      </p:sp>
      <p:sp>
        <p:nvSpPr>
          <p:cNvPr id="3" name="Inhaltsplatzhalter 2"/>
          <p:cNvSpPr>
            <a:spLocks noGrp="1"/>
          </p:cNvSpPr>
          <p:nvPr>
            <p:ph sz="half" idx="1"/>
          </p:nvPr>
        </p:nvSpPr>
        <p:spPr>
          <a:xfrm>
            <a:off x="848616" y="1600200"/>
            <a:ext cx="3040041"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Inhaltsplatzhalter 2"/>
          <p:cNvSpPr>
            <a:spLocks noGrp="1"/>
          </p:cNvSpPr>
          <p:nvPr>
            <p:ph sz="half" idx="13"/>
          </p:nvPr>
        </p:nvSpPr>
        <p:spPr>
          <a:xfrm>
            <a:off x="4065639" y="1600200"/>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4" name="Inhaltsplatzhalter 2"/>
          <p:cNvSpPr>
            <a:spLocks noGrp="1"/>
          </p:cNvSpPr>
          <p:nvPr>
            <p:ph sz="half" idx="14"/>
          </p:nvPr>
        </p:nvSpPr>
        <p:spPr>
          <a:xfrm>
            <a:off x="5899355" y="1600199"/>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6"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7"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6DBF061A-C659-4F4B-B27E-EE84C749F074}" type="datetime1">
              <a:rPr lang="de-DE" smtClean="0"/>
              <a:t>01.09.2021</a:t>
            </a:fld>
            <a:endParaRPr lang="de-DE" dirty="0"/>
          </a:p>
        </p:txBody>
      </p:sp>
    </p:spTree>
    <p:extLst>
      <p:ext uri="{BB962C8B-B14F-4D97-AF65-F5344CB8AC3E}">
        <p14:creationId xmlns:p14="http://schemas.microsoft.com/office/powerpoint/2010/main" val="44925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lie 4 Blöck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4 Blöcken</a:t>
            </a:r>
          </a:p>
        </p:txBody>
      </p:sp>
      <p:sp>
        <p:nvSpPr>
          <p:cNvPr id="3" name="Inhaltsplatzhalter 2"/>
          <p:cNvSpPr>
            <a:spLocks noGrp="1"/>
          </p:cNvSpPr>
          <p:nvPr>
            <p:ph sz="half" idx="1"/>
          </p:nvPr>
        </p:nvSpPr>
        <p:spPr>
          <a:xfrm>
            <a:off x="848617" y="1548073"/>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Inhaltsplatzhalter 2"/>
          <p:cNvSpPr>
            <a:spLocks noGrp="1"/>
          </p:cNvSpPr>
          <p:nvPr>
            <p:ph sz="half" idx="12"/>
          </p:nvPr>
        </p:nvSpPr>
        <p:spPr>
          <a:xfrm>
            <a:off x="2652836" y="1548073"/>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3" name="Inhaltsplatzhalter 2"/>
          <p:cNvSpPr>
            <a:spLocks noGrp="1"/>
          </p:cNvSpPr>
          <p:nvPr>
            <p:ph sz="half" idx="13"/>
          </p:nvPr>
        </p:nvSpPr>
        <p:spPr>
          <a:xfrm>
            <a:off x="4457056" y="1548073"/>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4" name="Inhaltsplatzhalter 2"/>
          <p:cNvSpPr>
            <a:spLocks noGrp="1"/>
          </p:cNvSpPr>
          <p:nvPr>
            <p:ph sz="half" idx="14"/>
          </p:nvPr>
        </p:nvSpPr>
        <p:spPr>
          <a:xfrm>
            <a:off x="6290772" y="1548072"/>
            <a:ext cx="1656735" cy="4318819"/>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8"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9"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77B419C9-2B91-E541-AEE0-ABA970248CC1}" type="datetime1">
              <a:rPr lang="de-DE" smtClean="0"/>
              <a:t>01.09.2021</a:t>
            </a:fld>
            <a:endParaRPr lang="de-DE" dirty="0"/>
          </a:p>
        </p:txBody>
      </p:sp>
    </p:spTree>
    <p:extLst>
      <p:ext uri="{BB962C8B-B14F-4D97-AF65-F5344CB8AC3E}">
        <p14:creationId xmlns:p14="http://schemas.microsoft.com/office/powerpoint/2010/main" val="253982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lie 4 Fel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4 Feldern</a:t>
            </a:r>
          </a:p>
        </p:txBody>
      </p:sp>
      <p:sp>
        <p:nvSpPr>
          <p:cNvPr id="3" name="Inhaltsplatzhalter 2"/>
          <p:cNvSpPr>
            <a:spLocks noGrp="1"/>
          </p:cNvSpPr>
          <p:nvPr>
            <p:ph sz="half" idx="1"/>
          </p:nvPr>
        </p:nvSpPr>
        <p:spPr>
          <a:xfrm>
            <a:off x="809288" y="1600200"/>
            <a:ext cx="3431458" cy="2004717"/>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Inhaltsplatzhalter 2"/>
          <p:cNvSpPr>
            <a:spLocks noGrp="1"/>
          </p:cNvSpPr>
          <p:nvPr>
            <p:ph sz="half" idx="18"/>
          </p:nvPr>
        </p:nvSpPr>
        <p:spPr>
          <a:xfrm>
            <a:off x="4446497" y="1600198"/>
            <a:ext cx="3431458" cy="2004717"/>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8" name="Inhaltsplatzhalter 2"/>
          <p:cNvSpPr>
            <a:spLocks noGrp="1"/>
          </p:cNvSpPr>
          <p:nvPr>
            <p:ph sz="half" idx="19"/>
          </p:nvPr>
        </p:nvSpPr>
        <p:spPr>
          <a:xfrm>
            <a:off x="809288" y="3787479"/>
            <a:ext cx="3431458" cy="2004717"/>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9" name="Inhaltsplatzhalter 2"/>
          <p:cNvSpPr>
            <a:spLocks noGrp="1"/>
          </p:cNvSpPr>
          <p:nvPr>
            <p:ph sz="half" idx="20"/>
          </p:nvPr>
        </p:nvSpPr>
        <p:spPr>
          <a:xfrm>
            <a:off x="4446497" y="3787475"/>
            <a:ext cx="3431458" cy="2004717"/>
          </a:xfrm>
          <a:solidFill>
            <a:srgbClr val="437894">
              <a:alpha val="20000"/>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21"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22"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16B55FAC-DB1E-594D-B509-0D247B86663D}" type="datetime1">
              <a:rPr lang="de-DE" smtClean="0"/>
              <a:t>01.09.2021</a:t>
            </a:fld>
            <a:endParaRPr lang="de-DE" dirty="0"/>
          </a:p>
        </p:txBody>
      </p:sp>
    </p:spTree>
    <p:extLst>
      <p:ext uri="{BB962C8B-B14F-4D97-AF65-F5344CB8AC3E}">
        <p14:creationId xmlns:p14="http://schemas.microsoft.com/office/powerpoint/2010/main" val="1007029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lie 4 Felder bu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4 Feldern bunt</a:t>
            </a:r>
          </a:p>
        </p:txBody>
      </p:sp>
      <p:sp>
        <p:nvSpPr>
          <p:cNvPr id="3" name="Inhaltsplatzhalter 2"/>
          <p:cNvSpPr>
            <a:spLocks noGrp="1"/>
          </p:cNvSpPr>
          <p:nvPr>
            <p:ph sz="half" idx="1"/>
          </p:nvPr>
        </p:nvSpPr>
        <p:spPr>
          <a:xfrm>
            <a:off x="848617" y="1611484"/>
            <a:ext cx="3431458" cy="2004717"/>
          </a:xfrm>
          <a:solidFill>
            <a:srgbClr val="F0A92C">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Inhaltsplatzhalter 2"/>
          <p:cNvSpPr>
            <a:spLocks noGrp="1"/>
          </p:cNvSpPr>
          <p:nvPr>
            <p:ph sz="half" idx="18"/>
          </p:nvPr>
        </p:nvSpPr>
        <p:spPr>
          <a:xfrm>
            <a:off x="4485826" y="1611482"/>
            <a:ext cx="3431458" cy="2004717"/>
          </a:xfrm>
          <a:solidFill>
            <a:srgbClr val="159BCA">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8" name="Inhaltsplatzhalter 2"/>
          <p:cNvSpPr>
            <a:spLocks noGrp="1"/>
          </p:cNvSpPr>
          <p:nvPr>
            <p:ph sz="half" idx="19"/>
          </p:nvPr>
        </p:nvSpPr>
        <p:spPr>
          <a:xfrm>
            <a:off x="848617" y="3798763"/>
            <a:ext cx="3431458" cy="2004717"/>
          </a:xfrm>
          <a:solidFill>
            <a:srgbClr val="712979">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9" name="Inhaltsplatzhalter 2"/>
          <p:cNvSpPr>
            <a:spLocks noGrp="1"/>
          </p:cNvSpPr>
          <p:nvPr>
            <p:ph sz="half" idx="20"/>
          </p:nvPr>
        </p:nvSpPr>
        <p:spPr>
          <a:xfrm>
            <a:off x="4485826" y="3798759"/>
            <a:ext cx="3431458" cy="2004717"/>
          </a:xfrm>
          <a:solidFill>
            <a:srgbClr val="79BA43">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3"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4"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9A73AC3F-3D53-F24B-AFF5-1305ED18758A}" type="datetime1">
              <a:rPr lang="de-DE" smtClean="0"/>
              <a:t>01.09.2021</a:t>
            </a:fld>
            <a:endParaRPr lang="de-DE" dirty="0"/>
          </a:p>
        </p:txBody>
      </p:sp>
    </p:spTree>
    <p:extLst>
      <p:ext uri="{BB962C8B-B14F-4D97-AF65-F5344CB8AC3E}">
        <p14:creationId xmlns:p14="http://schemas.microsoft.com/office/powerpoint/2010/main" val="1463459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Folie 4 Fel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err="1"/>
              <a:t>Smartarts</a:t>
            </a:r>
            <a:r>
              <a:rPr lang="de-DE" dirty="0"/>
              <a:t> und Formen in </a:t>
            </a:r>
            <a:r>
              <a:rPr lang="de-DE" dirty="0" err="1"/>
              <a:t>ZfL</a:t>
            </a:r>
            <a:r>
              <a:rPr lang="de-DE" dirty="0"/>
              <a:t> und Uni-Farben!</a:t>
            </a:r>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3" name="Pfeil nach rechts 12"/>
          <p:cNvSpPr/>
          <p:nvPr userDrawn="1"/>
        </p:nvSpPr>
        <p:spPr>
          <a:xfrm rot="5400000">
            <a:off x="1427783" y="4201435"/>
            <a:ext cx="1081549" cy="796413"/>
          </a:xfrm>
          <a:prstGeom prst="rightArrow">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Pfeil nach rechts 14"/>
          <p:cNvSpPr/>
          <p:nvPr userDrawn="1"/>
        </p:nvSpPr>
        <p:spPr>
          <a:xfrm rot="10800000">
            <a:off x="510864" y="2979829"/>
            <a:ext cx="1081549" cy="796413"/>
          </a:xfrm>
          <a:prstGeom prst="rightArrow">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6" name="Pfeil nach rechts 15"/>
          <p:cNvSpPr/>
          <p:nvPr userDrawn="1"/>
        </p:nvSpPr>
        <p:spPr>
          <a:xfrm rot="10800000">
            <a:off x="6551607" y="3245109"/>
            <a:ext cx="1081549" cy="796413"/>
          </a:xfrm>
          <a:prstGeom prst="rightArrow">
            <a:avLst/>
          </a:prstGeom>
          <a:solidFill>
            <a:srgbClr val="159BC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2" name="Pfeil nach rechts 21"/>
          <p:cNvSpPr/>
          <p:nvPr userDrawn="1"/>
        </p:nvSpPr>
        <p:spPr>
          <a:xfrm>
            <a:off x="3250144" y="3050319"/>
            <a:ext cx="1081549" cy="796413"/>
          </a:xfrm>
          <a:prstGeom prst="rightArrow">
            <a:avLst/>
          </a:prstGeom>
          <a:solidFill>
            <a:srgbClr val="79BA43"/>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3" name="Pfeil nach rechts 22"/>
          <p:cNvSpPr/>
          <p:nvPr userDrawn="1"/>
        </p:nvSpPr>
        <p:spPr>
          <a:xfrm rot="16200000">
            <a:off x="4524636" y="2365717"/>
            <a:ext cx="2070426" cy="1524586"/>
          </a:xfrm>
          <a:prstGeom prst="rightArrow">
            <a:avLst/>
          </a:prstGeom>
          <a:solidFill>
            <a:srgbClr val="F0A92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Pfeil nach rechts 23"/>
          <p:cNvSpPr/>
          <p:nvPr userDrawn="1"/>
        </p:nvSpPr>
        <p:spPr>
          <a:xfrm rot="16200000">
            <a:off x="1880504" y="2564097"/>
            <a:ext cx="1081549" cy="796413"/>
          </a:xfrm>
          <a:prstGeom prst="rightArrow">
            <a:avLst/>
          </a:prstGeom>
          <a:solidFill>
            <a:srgbClr val="71297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5"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8C716622-1F20-0F49-897D-EEF2F3599AE2}" type="datetime1">
              <a:rPr lang="de-DE" smtClean="0"/>
              <a:t>01.09.2021</a:t>
            </a:fld>
            <a:endParaRPr lang="de-DE" dirty="0"/>
          </a:p>
        </p:txBody>
      </p:sp>
    </p:spTree>
    <p:extLst>
      <p:ext uri="{BB962C8B-B14F-4D97-AF65-F5344CB8AC3E}">
        <p14:creationId xmlns:p14="http://schemas.microsoft.com/office/powerpoint/2010/main" val="35200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Agenda">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5574" y="390027"/>
            <a:ext cx="6578380" cy="637581"/>
          </a:xfrm>
        </p:spPr>
        <p:txBody>
          <a:bodyPr>
            <a:noAutofit/>
          </a:bodyPr>
          <a:lstStyle>
            <a:lvl1pPr algn="l">
              <a:defRPr sz="3200"/>
            </a:lvl1pPr>
          </a:lstStyle>
          <a:p>
            <a:r>
              <a:rPr lang="de-DE" dirty="0"/>
              <a:t>Inhalt/Agenda</a:t>
            </a:r>
          </a:p>
        </p:txBody>
      </p:sp>
      <p:sp>
        <p:nvSpPr>
          <p:cNvPr id="3" name="Inhaltsplatzhalter 2"/>
          <p:cNvSpPr>
            <a:spLocks noGrp="1"/>
          </p:cNvSpPr>
          <p:nvPr>
            <p:ph idx="1" hasCustomPrompt="1"/>
          </p:nvPr>
        </p:nvSpPr>
        <p:spPr>
          <a:xfrm>
            <a:off x="457200" y="1190170"/>
            <a:ext cx="6966754" cy="4960278"/>
          </a:xfrm>
        </p:spPr>
        <p:txBody>
          <a:bodyPr/>
          <a:lstStyle>
            <a:lvl1pPr marL="514350" indent="-514350">
              <a:buClr>
                <a:schemeClr val="tx1">
                  <a:lumMod val="75000"/>
                  <a:lumOff val="25000"/>
                </a:schemeClr>
              </a:buClr>
              <a:buFont typeface="+mj-lt"/>
              <a:buAutoNum type="arabicPeriod"/>
              <a:defRPr/>
            </a:lvl1pPr>
            <a:lvl2pPr marL="914400" indent="-457200">
              <a:buClr>
                <a:schemeClr val="tx1">
                  <a:lumMod val="75000"/>
                  <a:lumOff val="25000"/>
                </a:schemeClr>
              </a:buClr>
              <a:buFont typeface="+mj-lt"/>
              <a:buAutoNum type="alphaLcParenR"/>
              <a:defRPr baseline="0"/>
            </a:lvl2pPr>
            <a:lvl3pPr marL="1371600" indent="-457200">
              <a:buClr>
                <a:schemeClr val="tx1">
                  <a:lumMod val="75000"/>
                  <a:lumOff val="25000"/>
                </a:schemeClr>
              </a:buClr>
              <a:buFont typeface="Arial" charset="0"/>
              <a:buChar char="•"/>
              <a:defRPr/>
            </a:lvl3pPr>
            <a:lvl4pPr marL="1714500" indent="-342900">
              <a:buClr>
                <a:schemeClr val="tx1">
                  <a:lumMod val="75000"/>
                  <a:lumOff val="25000"/>
                </a:schemeClr>
              </a:buClr>
              <a:buFont typeface="Arial" charset="0"/>
              <a:buChar char="•"/>
              <a:defRPr baseline="0"/>
            </a:lvl4pPr>
            <a:lvl5pPr marL="2171700" indent="-342900">
              <a:buClr>
                <a:schemeClr val="tx1">
                  <a:lumMod val="75000"/>
                  <a:lumOff val="25000"/>
                </a:schemeClr>
              </a:buClr>
              <a:buFont typeface="Arial" charset="0"/>
              <a:buChar char="•"/>
              <a:defRPr baseline="0"/>
            </a:lvl5pPr>
          </a:lstStyle>
          <a:p>
            <a:pPr lvl="0"/>
            <a:r>
              <a:rPr lang="de-DE" dirty="0"/>
              <a:t>Tagesordnungspunkt </a:t>
            </a:r>
          </a:p>
          <a:p>
            <a:pPr lvl="1"/>
            <a:r>
              <a:rPr lang="de-DE" dirty="0"/>
              <a:t>Beschreibung</a:t>
            </a:r>
          </a:p>
          <a:p>
            <a:pPr lvl="1"/>
            <a:r>
              <a:rPr lang="de-DE" dirty="0"/>
              <a:t>Hintergrund</a:t>
            </a:r>
          </a:p>
          <a:p>
            <a:pPr lvl="1"/>
            <a:r>
              <a:rPr lang="de-DE" dirty="0"/>
              <a:t>Maßnahmen</a:t>
            </a:r>
          </a:p>
          <a:p>
            <a:pPr lvl="2"/>
            <a:r>
              <a:rPr lang="de-DE" dirty="0"/>
              <a:t>Wer macht was</a:t>
            </a:r>
          </a:p>
          <a:p>
            <a:pPr lvl="3"/>
            <a:r>
              <a:rPr lang="de-DE" dirty="0"/>
              <a:t>Wie macht die Person das</a:t>
            </a:r>
          </a:p>
          <a:p>
            <a:pPr lvl="4"/>
            <a:r>
              <a:rPr lang="de-DE" dirty="0"/>
              <a:t>Bis wann macht sie das</a:t>
            </a:r>
          </a:p>
        </p:txBody>
      </p:sp>
      <p:sp>
        <p:nvSpPr>
          <p:cNvPr id="4"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7F52EEE3-8B79-9840-B187-CCD95905C3FF}" type="datetime1">
              <a:rPr lang="de-DE" smtClean="0"/>
              <a:t>01.09.2021</a:t>
            </a:fld>
            <a:endParaRPr lang="de-DE" dirty="0"/>
          </a:p>
        </p:txBody>
      </p:sp>
      <p:pic>
        <p:nvPicPr>
          <p:cNvPr id="7" name="Bild 6"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0" name="Bild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8"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5" name="Rechteck 4"/>
          <p:cNvSpPr/>
          <p:nvPr userDrawn="1"/>
        </p:nvSpPr>
        <p:spPr>
          <a:xfrm>
            <a:off x="457200" y="390027"/>
            <a:ext cx="388374" cy="637581"/>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808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mit Aufzählu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5574" y="390027"/>
            <a:ext cx="6578380" cy="637581"/>
          </a:xfrm>
        </p:spPr>
        <p:txBody>
          <a:bodyPr>
            <a:noAutofit/>
          </a:bodyPr>
          <a:lstStyle>
            <a:lvl1pPr algn="l">
              <a:defRPr sz="3200" baseline="0"/>
            </a:lvl1pPr>
          </a:lstStyle>
          <a:p>
            <a:r>
              <a:rPr lang="de-DE" dirty="0"/>
              <a:t>Textfolie - Aufzählung</a:t>
            </a:r>
          </a:p>
        </p:txBody>
      </p:sp>
      <p:sp>
        <p:nvSpPr>
          <p:cNvPr id="3" name="Inhaltsplatzhalter 2"/>
          <p:cNvSpPr>
            <a:spLocks noGrp="1"/>
          </p:cNvSpPr>
          <p:nvPr>
            <p:ph idx="1" hasCustomPrompt="1"/>
          </p:nvPr>
        </p:nvSpPr>
        <p:spPr>
          <a:xfrm>
            <a:off x="457200" y="1190170"/>
            <a:ext cx="6966754" cy="4960278"/>
          </a:xfrm>
        </p:spPr>
        <p:txBody>
          <a:bodyPr/>
          <a:lstStyle>
            <a:lvl1pPr marL="342900" indent="-342900">
              <a:buClr>
                <a:schemeClr val="tx1">
                  <a:lumMod val="75000"/>
                  <a:lumOff val="25000"/>
                </a:schemeClr>
              </a:buClr>
              <a:buFont typeface="Wingdings" charset="2"/>
              <a:buChar char="§"/>
              <a:defRPr baseline="0"/>
            </a:lvl1pPr>
            <a:lvl2pPr marL="742950" indent="-285750">
              <a:buClr>
                <a:schemeClr val="tx1">
                  <a:lumMod val="75000"/>
                  <a:lumOff val="25000"/>
                </a:schemeClr>
              </a:buClr>
              <a:buFont typeface="Wingdings" charset="2"/>
              <a:buChar char="§"/>
              <a:defRPr baseline="0"/>
            </a:lvl2pPr>
            <a:lvl3pPr>
              <a:buClr>
                <a:schemeClr val="tx1">
                  <a:lumMod val="75000"/>
                  <a:lumOff val="25000"/>
                </a:schemeClr>
              </a:buClr>
              <a:defRPr baseline="0"/>
            </a:lvl3pPr>
            <a:lvl4pPr marL="1600200" indent="-228600">
              <a:buClr>
                <a:schemeClr val="tx1">
                  <a:lumMod val="75000"/>
                  <a:lumOff val="25000"/>
                </a:schemeClr>
              </a:buClr>
              <a:buFont typeface="Arial" charset="0"/>
              <a:buChar char="•"/>
              <a:defRPr baseline="0"/>
            </a:lvl4pPr>
            <a:lvl5pPr>
              <a:buClr>
                <a:schemeClr val="tx1">
                  <a:lumMod val="75000"/>
                  <a:lumOff val="25000"/>
                </a:schemeClr>
              </a:buClr>
              <a:defRPr baseline="0"/>
            </a:lvl5pPr>
          </a:lstStyle>
          <a:p>
            <a:pPr lvl="0"/>
            <a:r>
              <a:rPr lang="de-DE" dirty="0"/>
              <a:t>Eine </a:t>
            </a:r>
            <a:r>
              <a:rPr lang="de-DE" dirty="0" err="1"/>
              <a:t>Powerpointvorlage</a:t>
            </a:r>
            <a:r>
              <a:rPr lang="de-DE" dirty="0"/>
              <a:t> sollte</a:t>
            </a:r>
          </a:p>
          <a:p>
            <a:pPr lvl="1"/>
            <a:r>
              <a:rPr lang="de-DE" dirty="0"/>
              <a:t>Gut aussehen</a:t>
            </a:r>
          </a:p>
          <a:p>
            <a:pPr lvl="1"/>
            <a:r>
              <a:rPr lang="de-DE" dirty="0"/>
              <a:t>Übersichtlich sein</a:t>
            </a:r>
          </a:p>
          <a:p>
            <a:pPr lvl="2"/>
            <a:r>
              <a:rPr lang="de-DE" dirty="0"/>
              <a:t>Übersichtlichkeit erreicht man durch:</a:t>
            </a:r>
          </a:p>
          <a:p>
            <a:pPr lvl="3"/>
            <a:r>
              <a:rPr lang="de-DE" dirty="0"/>
              <a:t>Sinnvolle Nutzung von Unterpunkten</a:t>
            </a:r>
          </a:p>
          <a:p>
            <a:pPr lvl="4"/>
            <a:r>
              <a:rPr lang="de-DE" dirty="0"/>
              <a:t>Niemand braucht eine fünfte Ebene, aber so sähe das aus</a:t>
            </a:r>
          </a:p>
        </p:txBody>
      </p:sp>
      <p:pic>
        <p:nvPicPr>
          <p:cNvPr id="7" name="Bild 6"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0" name="Bild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8"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9" name="Rechteck 8"/>
          <p:cNvSpPr/>
          <p:nvPr userDrawn="1"/>
        </p:nvSpPr>
        <p:spPr>
          <a:xfrm>
            <a:off x="457200" y="390027"/>
            <a:ext cx="388374" cy="637581"/>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898B6432-4C24-BD4F-8BD9-950534A88D95}" type="datetime1">
              <a:rPr lang="de-DE" smtClean="0"/>
              <a:t>01.09.2021</a:t>
            </a:fld>
            <a:endParaRPr lang="de-DE" dirty="0"/>
          </a:p>
        </p:txBody>
      </p:sp>
    </p:spTree>
    <p:extLst>
      <p:ext uri="{BB962C8B-B14F-4D97-AF65-F5344CB8AC3E}">
        <p14:creationId xmlns:p14="http://schemas.microsoft.com/office/powerpoint/2010/main" val="5795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folie - Fließ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5574" y="390027"/>
            <a:ext cx="6578380" cy="637581"/>
          </a:xfrm>
        </p:spPr>
        <p:txBody>
          <a:bodyPr>
            <a:noAutofit/>
          </a:bodyPr>
          <a:lstStyle>
            <a:lvl1pPr algn="l">
              <a:defRPr sz="3200" baseline="0"/>
            </a:lvl1pPr>
          </a:lstStyle>
          <a:p>
            <a:r>
              <a:rPr lang="de-DE" dirty="0"/>
              <a:t>Textfolie – Fließtext</a:t>
            </a:r>
          </a:p>
        </p:txBody>
      </p:sp>
      <p:sp>
        <p:nvSpPr>
          <p:cNvPr id="3" name="Inhaltsplatzhalter 2"/>
          <p:cNvSpPr>
            <a:spLocks noGrp="1"/>
          </p:cNvSpPr>
          <p:nvPr>
            <p:ph idx="1" hasCustomPrompt="1"/>
          </p:nvPr>
        </p:nvSpPr>
        <p:spPr>
          <a:xfrm>
            <a:off x="457200" y="1190170"/>
            <a:ext cx="6966754" cy="4960278"/>
          </a:xfrm>
        </p:spPr>
        <p:txBody>
          <a:bodyPr>
            <a:normAutofit/>
          </a:bodyPr>
          <a:lstStyle>
            <a:lvl1pPr marL="0" marR="0" indent="0" algn="l" defTabSz="457200" rtl="0" eaLnBrk="1" fontAlgn="auto" latinLnBrk="0" hangingPunct="1">
              <a:lnSpc>
                <a:spcPct val="100000"/>
              </a:lnSpc>
              <a:spcBef>
                <a:spcPct val="20000"/>
              </a:spcBef>
              <a:spcAft>
                <a:spcPts val="0"/>
              </a:spcAft>
              <a:buClr>
                <a:schemeClr val="tx1">
                  <a:lumMod val="75000"/>
                  <a:lumOff val="25000"/>
                </a:schemeClr>
              </a:buClr>
              <a:buSzTx/>
              <a:buFontTx/>
              <a:buNone/>
              <a:tabLst/>
              <a:defRPr sz="2400" baseline="0"/>
            </a:lvl1pPr>
            <a:lvl2pPr marL="742950" indent="-285750">
              <a:buClr>
                <a:schemeClr val="tx1">
                  <a:lumMod val="75000"/>
                  <a:lumOff val="25000"/>
                </a:schemeClr>
              </a:buClr>
              <a:buFont typeface="Wingdings" charset="2"/>
              <a:buChar char="§"/>
              <a:defRPr baseline="0"/>
            </a:lvl2pPr>
            <a:lvl3pPr>
              <a:buClr>
                <a:schemeClr val="tx1">
                  <a:lumMod val="75000"/>
                  <a:lumOff val="25000"/>
                </a:schemeClr>
              </a:buClr>
              <a:defRPr baseline="0"/>
            </a:lvl3pPr>
            <a:lvl4pPr marL="1600200" indent="-228600">
              <a:buClr>
                <a:schemeClr val="tx1">
                  <a:lumMod val="75000"/>
                  <a:lumOff val="25000"/>
                </a:schemeClr>
              </a:buClr>
              <a:buFont typeface="Arial" charset="0"/>
              <a:buChar char="•"/>
              <a:defRPr baseline="0"/>
            </a:lvl4pPr>
            <a:lvl5pPr>
              <a:buClr>
                <a:schemeClr val="tx1">
                  <a:lumMod val="75000"/>
                  <a:lumOff val="25000"/>
                </a:schemeClr>
              </a:buClr>
              <a:defRPr baseline="0"/>
            </a:lvl5pPr>
          </a:lstStyle>
          <a:p>
            <a:pPr lvl="0"/>
            <a:r>
              <a:rPr lang="de-DE" dirty="0"/>
              <a:t>Fließtext in 20 </a:t>
            </a:r>
            <a:r>
              <a:rPr lang="de-DE" dirty="0" err="1"/>
              <a:t>pt</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HODOR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p>
          <a:p>
            <a:pPr lvl="0"/>
            <a:endParaRPr lang="de-DE" dirty="0"/>
          </a:p>
          <a:p>
            <a:pPr marL="0" marR="0" lvl="0" indent="0" algn="l" defTabSz="457200" rtl="0" eaLnBrk="1" fontAlgn="auto" latinLnBrk="0" hangingPunct="1">
              <a:lnSpc>
                <a:spcPct val="100000"/>
              </a:lnSpc>
              <a:spcBef>
                <a:spcPct val="20000"/>
              </a:spcBef>
              <a:spcAft>
                <a:spcPts val="0"/>
              </a:spcAft>
              <a:buClr>
                <a:schemeClr val="tx1">
                  <a:lumMod val="75000"/>
                  <a:lumOff val="25000"/>
                </a:schemeClr>
              </a:buClr>
              <a:buSzTx/>
              <a:buFontTx/>
              <a:buNone/>
              <a:tabLst/>
              <a:defRPr/>
            </a:pPr>
            <a:r>
              <a:rPr lang="de-DE" dirty="0" err="1"/>
              <a:t>Hodor</a:t>
            </a:r>
            <a:r>
              <a:rPr lang="de-DE" dirty="0"/>
              <a:t> </a:t>
            </a:r>
            <a:r>
              <a:rPr lang="de-DE" dirty="0" err="1"/>
              <a:t>hodor</a:t>
            </a:r>
            <a:r>
              <a:rPr lang="de-DE" dirty="0"/>
              <a:t> -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r>
              <a:rPr lang="de-DE" dirty="0" err="1"/>
              <a:t>hodor</a:t>
            </a:r>
            <a:r>
              <a:rPr lang="de-DE" dirty="0"/>
              <a:t>?! </a:t>
            </a:r>
          </a:p>
          <a:p>
            <a:pPr lvl="0"/>
            <a:endParaRPr lang="de-DE" dirty="0"/>
          </a:p>
        </p:txBody>
      </p:sp>
      <p:pic>
        <p:nvPicPr>
          <p:cNvPr id="7" name="Bild 6"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0" name="Bild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8"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1" name="Rechteck 10"/>
          <p:cNvSpPr/>
          <p:nvPr userDrawn="1"/>
        </p:nvSpPr>
        <p:spPr>
          <a:xfrm>
            <a:off x="457200" y="390027"/>
            <a:ext cx="388374" cy="637581"/>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34DE8ED4-DF0B-0C44-8ECD-622204858BEA}" type="datetime1">
              <a:rPr lang="de-DE" smtClean="0"/>
              <a:t>01.09.2021</a:t>
            </a:fld>
            <a:endParaRPr lang="de-DE" dirty="0"/>
          </a:p>
        </p:txBody>
      </p:sp>
    </p:spTree>
    <p:extLst>
      <p:ext uri="{BB962C8B-B14F-4D97-AF65-F5344CB8AC3E}">
        <p14:creationId xmlns:p14="http://schemas.microsoft.com/office/powerpoint/2010/main" val="9729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 - Zitat">
    <p:spTree>
      <p:nvGrpSpPr>
        <p:cNvPr id="1" name=""/>
        <p:cNvGrpSpPr/>
        <p:nvPr/>
      </p:nvGrpSpPr>
      <p:grpSpPr>
        <a:xfrm>
          <a:off x="0" y="0"/>
          <a:ext cx="0" cy="0"/>
          <a:chOff x="0" y="0"/>
          <a:chExt cx="0" cy="0"/>
        </a:xfrm>
      </p:grpSpPr>
      <p:sp>
        <p:nvSpPr>
          <p:cNvPr id="3" name="Inhaltsplatzhalter 2"/>
          <p:cNvSpPr>
            <a:spLocks noGrp="1"/>
          </p:cNvSpPr>
          <p:nvPr>
            <p:ph idx="1"/>
          </p:nvPr>
        </p:nvSpPr>
        <p:spPr>
          <a:xfrm>
            <a:off x="934064" y="1190171"/>
            <a:ext cx="6489889" cy="4286398"/>
          </a:xfrm>
          <a:solidFill>
            <a:srgbClr val="457993"/>
          </a:solidFill>
          <a:ln>
            <a:solidFill>
              <a:schemeClr val="bg1"/>
            </a:solidFill>
          </a:ln>
        </p:spPr>
        <p:txBody>
          <a:bodyPr>
            <a:normAutofit/>
          </a:bodyPr>
          <a:lstStyle>
            <a:lvl1pPr marL="0" marR="0" indent="0" algn="ctr" defTabSz="457200" rtl="0" eaLnBrk="1" fontAlgn="auto" latinLnBrk="0" hangingPunct="1">
              <a:lnSpc>
                <a:spcPct val="100000"/>
              </a:lnSpc>
              <a:spcBef>
                <a:spcPct val="20000"/>
              </a:spcBef>
              <a:spcAft>
                <a:spcPts val="0"/>
              </a:spcAft>
              <a:buClr>
                <a:schemeClr val="tx1">
                  <a:lumMod val="75000"/>
                  <a:lumOff val="25000"/>
                </a:schemeClr>
              </a:buClr>
              <a:buSzTx/>
              <a:buFontTx/>
              <a:buNone/>
              <a:tabLst/>
              <a:defRPr sz="3200" baseline="0">
                <a:solidFill>
                  <a:schemeClr val="bg1"/>
                </a:solidFill>
              </a:defRPr>
            </a:lvl1pPr>
            <a:lvl2pPr marL="742950" indent="-285750">
              <a:buClr>
                <a:schemeClr val="tx1">
                  <a:lumMod val="75000"/>
                  <a:lumOff val="25000"/>
                </a:schemeClr>
              </a:buClr>
              <a:buFont typeface="Wingdings" charset="2"/>
              <a:buChar char="§"/>
              <a:defRPr baseline="0"/>
            </a:lvl2pPr>
            <a:lvl3pPr>
              <a:buClr>
                <a:schemeClr val="tx1">
                  <a:lumMod val="75000"/>
                  <a:lumOff val="25000"/>
                </a:schemeClr>
              </a:buClr>
              <a:defRPr baseline="0"/>
            </a:lvl3pPr>
            <a:lvl4pPr marL="1600200" indent="-228600">
              <a:buClr>
                <a:schemeClr val="tx1">
                  <a:lumMod val="75000"/>
                  <a:lumOff val="25000"/>
                </a:schemeClr>
              </a:buClr>
              <a:buFont typeface="Arial" charset="0"/>
              <a:buChar char="•"/>
              <a:defRPr baseline="0"/>
            </a:lvl4pPr>
            <a:lvl5pPr>
              <a:buClr>
                <a:schemeClr val="tx1">
                  <a:lumMod val="75000"/>
                  <a:lumOff val="25000"/>
                </a:schemeClr>
              </a:buClr>
              <a:defRPr baseline="0"/>
            </a:lvl5pPr>
          </a:lstStyle>
          <a:p>
            <a:pPr lvl="0"/>
            <a:endParaRPr lang="de-DE" dirty="0"/>
          </a:p>
          <a:p>
            <a:pPr lvl="0"/>
            <a:r>
              <a:rPr lang="de-DE" dirty="0"/>
              <a:t>„Nimm nie einen Menschen, wenn du eine Maschine dafür nehmen kannst!“</a:t>
            </a:r>
          </a:p>
          <a:p>
            <a:pPr lvl="0"/>
            <a:endParaRPr lang="de-DE" dirty="0"/>
          </a:p>
          <a:p>
            <a:pPr lvl="0"/>
            <a:r>
              <a:rPr lang="de-DE" dirty="0"/>
              <a:t>- Agent Smith, Matrix</a:t>
            </a:r>
          </a:p>
        </p:txBody>
      </p:sp>
      <p:pic>
        <p:nvPicPr>
          <p:cNvPr id="7" name="Bild 6"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0" name="Bild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8"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9"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530159DB-4F9C-694A-9E91-3100E386F40E}" type="datetime1">
              <a:rPr lang="de-DE" smtClean="0"/>
              <a:t>01.09.2021</a:t>
            </a:fld>
            <a:endParaRPr lang="de-DE" dirty="0"/>
          </a:p>
        </p:txBody>
      </p:sp>
    </p:spTree>
    <p:extLst>
      <p:ext uri="{BB962C8B-B14F-4D97-AF65-F5344CB8AC3E}">
        <p14:creationId xmlns:p14="http://schemas.microsoft.com/office/powerpoint/2010/main" val="142846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lie 2 Blöck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2 Blöcken</a:t>
            </a:r>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4" name="Inhaltsplatzhalter 2"/>
          <p:cNvSpPr>
            <a:spLocks noGrp="1"/>
          </p:cNvSpPr>
          <p:nvPr>
            <p:ph sz="half" idx="12"/>
          </p:nvPr>
        </p:nvSpPr>
        <p:spPr>
          <a:xfrm>
            <a:off x="4247535" y="1597744"/>
            <a:ext cx="3092666" cy="4367980"/>
          </a:xfrm>
          <a:solidFill>
            <a:srgbClr val="437894">
              <a:alpha val="20000"/>
            </a:srgb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p:txBody>
      </p:sp>
      <p:sp>
        <p:nvSpPr>
          <p:cNvPr id="15" name="Inhaltsplatzhalter 2"/>
          <p:cNvSpPr>
            <a:spLocks noGrp="1"/>
          </p:cNvSpPr>
          <p:nvPr>
            <p:ph sz="half" idx="13"/>
          </p:nvPr>
        </p:nvSpPr>
        <p:spPr>
          <a:xfrm>
            <a:off x="848617" y="1597744"/>
            <a:ext cx="3092666" cy="4367980"/>
          </a:xfrm>
          <a:solidFill>
            <a:srgbClr val="437894">
              <a:alpha val="20000"/>
            </a:srgb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p:txBody>
      </p:sp>
      <p:sp>
        <p:nvSpPr>
          <p:cNvPr id="16"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D58C5407-C1AA-5844-A410-0ED3B27B54B0}" type="datetime1">
              <a:rPr lang="de-DE" smtClean="0"/>
              <a:t>01.09.2021</a:t>
            </a:fld>
            <a:endParaRPr lang="de-DE" dirty="0"/>
          </a:p>
        </p:txBody>
      </p:sp>
    </p:spTree>
    <p:extLst>
      <p:ext uri="{BB962C8B-B14F-4D97-AF65-F5344CB8AC3E}">
        <p14:creationId xmlns:p14="http://schemas.microsoft.com/office/powerpoint/2010/main" val="65373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lie 2 Felder untereinan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4 Feldern bunt</a:t>
            </a:r>
          </a:p>
        </p:txBody>
      </p:sp>
      <p:sp>
        <p:nvSpPr>
          <p:cNvPr id="3" name="Inhaltsplatzhalter 2"/>
          <p:cNvSpPr>
            <a:spLocks noGrp="1"/>
          </p:cNvSpPr>
          <p:nvPr>
            <p:ph sz="half" idx="1"/>
          </p:nvPr>
        </p:nvSpPr>
        <p:spPr>
          <a:xfrm>
            <a:off x="848617" y="1600200"/>
            <a:ext cx="6491583" cy="2004717"/>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14" name="Inhaltsplatzhalter 2"/>
          <p:cNvSpPr>
            <a:spLocks noGrp="1"/>
          </p:cNvSpPr>
          <p:nvPr>
            <p:ph sz="half" idx="12"/>
          </p:nvPr>
        </p:nvSpPr>
        <p:spPr>
          <a:xfrm>
            <a:off x="848617" y="3787479"/>
            <a:ext cx="6491582" cy="2004717"/>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15"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38F741F5-F479-DD47-A853-949042AC3107}" type="datetime1">
              <a:rPr lang="de-DE" smtClean="0"/>
              <a:t>01.09.2021</a:t>
            </a:fld>
            <a:endParaRPr lang="de-DE" dirty="0"/>
          </a:p>
        </p:txBody>
      </p:sp>
    </p:spTree>
    <p:extLst>
      <p:ext uri="{BB962C8B-B14F-4D97-AF65-F5344CB8AC3E}">
        <p14:creationId xmlns:p14="http://schemas.microsoft.com/office/powerpoint/2010/main" val="196464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lie 4 Felder unt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4 Feldern unten</a:t>
            </a:r>
          </a:p>
        </p:txBody>
      </p:sp>
      <p:sp>
        <p:nvSpPr>
          <p:cNvPr id="3" name="Inhaltsplatzhalter 2"/>
          <p:cNvSpPr>
            <a:spLocks noGrp="1"/>
          </p:cNvSpPr>
          <p:nvPr>
            <p:ph sz="half" idx="1"/>
          </p:nvPr>
        </p:nvSpPr>
        <p:spPr>
          <a:xfrm>
            <a:off x="848617" y="1611484"/>
            <a:ext cx="6491584" cy="1053058"/>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20" name="Inhaltsplatzhalter 2"/>
          <p:cNvSpPr>
            <a:spLocks noGrp="1"/>
          </p:cNvSpPr>
          <p:nvPr>
            <p:ph sz="half" idx="12"/>
          </p:nvPr>
        </p:nvSpPr>
        <p:spPr>
          <a:xfrm>
            <a:off x="848617" y="2794608"/>
            <a:ext cx="6491584" cy="1053058"/>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21" name="Inhaltsplatzhalter 2"/>
          <p:cNvSpPr>
            <a:spLocks noGrp="1"/>
          </p:cNvSpPr>
          <p:nvPr>
            <p:ph sz="half" idx="13"/>
          </p:nvPr>
        </p:nvSpPr>
        <p:spPr>
          <a:xfrm>
            <a:off x="848617" y="3983917"/>
            <a:ext cx="6491584" cy="1053058"/>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22" name="Inhaltsplatzhalter 2"/>
          <p:cNvSpPr>
            <a:spLocks noGrp="1"/>
          </p:cNvSpPr>
          <p:nvPr>
            <p:ph sz="half" idx="14"/>
          </p:nvPr>
        </p:nvSpPr>
        <p:spPr>
          <a:xfrm>
            <a:off x="848617" y="5167041"/>
            <a:ext cx="6491584" cy="1053058"/>
          </a:xfrm>
          <a:solidFill>
            <a:srgbClr val="437894">
              <a:alpha val="29804"/>
            </a:srgbClr>
          </a:solidFill>
        </p:spPr>
        <p:txBody>
          <a:bodyPr>
            <a:normAutofit/>
          </a:bodyPr>
          <a:lstStyle>
            <a:lvl1pPr marL="0" indent="0">
              <a:buFontTx/>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a:t>Mastertextformat</a:t>
            </a:r>
            <a:endParaRPr lang="de-DE" dirty="0"/>
          </a:p>
        </p:txBody>
      </p:sp>
      <p:sp>
        <p:nvSpPr>
          <p:cNvPr id="23"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C86B0A5C-45FA-D340-8C2D-0AEB3F351F98}" type="datetime1">
              <a:rPr lang="de-DE" smtClean="0"/>
              <a:t>01.09.2021</a:t>
            </a:fld>
            <a:endParaRPr lang="de-DE" dirty="0"/>
          </a:p>
        </p:txBody>
      </p:sp>
    </p:spTree>
    <p:extLst>
      <p:ext uri="{BB962C8B-B14F-4D97-AF65-F5344CB8AC3E}">
        <p14:creationId xmlns:p14="http://schemas.microsoft.com/office/powerpoint/2010/main" val="174847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lie 3 Blöck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48617" y="274638"/>
            <a:ext cx="6491584" cy="1143000"/>
          </a:xfrm>
        </p:spPr>
        <p:txBody>
          <a:bodyPr>
            <a:noAutofit/>
          </a:bodyPr>
          <a:lstStyle>
            <a:lvl1pPr algn="l">
              <a:defRPr sz="3600" baseline="0"/>
            </a:lvl1pPr>
          </a:lstStyle>
          <a:p>
            <a:r>
              <a:rPr lang="de-DE" dirty="0"/>
              <a:t>Folie mit 3 Blöcken</a:t>
            </a:r>
          </a:p>
        </p:txBody>
      </p:sp>
      <p:sp>
        <p:nvSpPr>
          <p:cNvPr id="3" name="Inhaltsplatzhalter 2"/>
          <p:cNvSpPr>
            <a:spLocks noGrp="1"/>
          </p:cNvSpPr>
          <p:nvPr>
            <p:ph sz="half" idx="1"/>
          </p:nvPr>
        </p:nvSpPr>
        <p:spPr>
          <a:xfrm>
            <a:off x="848617" y="1600200"/>
            <a:ext cx="2207342" cy="4318819"/>
          </a:xfrm>
          <a:solidFill>
            <a:srgbClr val="437894">
              <a:alpha val="20000"/>
            </a:srgbClr>
          </a:solidFill>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p:txBody>
      </p:sp>
      <p:pic>
        <p:nvPicPr>
          <p:cNvPr id="9" name="Bild 8" descr="ZfL_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157" y="208556"/>
            <a:ext cx="1310640" cy="1143000"/>
          </a:xfrm>
          <a:prstGeom prst="rect">
            <a:avLst/>
          </a:prstGeom>
        </p:spPr>
      </p:pic>
      <p:pic>
        <p:nvPicPr>
          <p:cNvPr id="11" name="Bild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156" y="6063411"/>
            <a:ext cx="1192849" cy="605365"/>
          </a:xfrm>
          <a:prstGeom prst="rect">
            <a:avLst/>
          </a:prstGeom>
        </p:spPr>
      </p:pic>
      <p:sp>
        <p:nvSpPr>
          <p:cNvPr id="10" name="Rechteck 9"/>
          <p:cNvSpPr/>
          <p:nvPr userDrawn="1"/>
        </p:nvSpPr>
        <p:spPr>
          <a:xfrm>
            <a:off x="460243" y="274638"/>
            <a:ext cx="388374" cy="1143000"/>
          </a:xfrm>
          <a:prstGeom prst="rect">
            <a:avLst/>
          </a:prstGeom>
          <a:solidFill>
            <a:srgbClr val="45799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9" name="Fußzeilenplatzhalter 4"/>
          <p:cNvSpPr>
            <a:spLocks noGrp="1"/>
          </p:cNvSpPr>
          <p:nvPr>
            <p:ph type="ftr" sz="quarter" idx="11"/>
          </p:nvPr>
        </p:nvSpPr>
        <p:spPr>
          <a:xfrm>
            <a:off x="1240034" y="6356350"/>
            <a:ext cx="3735089" cy="365125"/>
          </a:xfrm>
          <a:prstGeom prst="rect">
            <a:avLst/>
          </a:prstGeom>
        </p:spPr>
        <p:txBody>
          <a:bodyPr/>
          <a:lstStyle>
            <a:lvl1pPr algn="l">
              <a:defRPr sz="1050" b="0" i="0">
                <a:latin typeface="Open Sans" charset="0"/>
                <a:ea typeface="Open Sans" charset="0"/>
                <a:cs typeface="Open Sans" charset="0"/>
              </a:defRPr>
            </a:lvl1pPr>
          </a:lstStyle>
          <a:p>
            <a:r>
              <a:rPr lang="de-DE" dirty="0"/>
              <a:t>Zentrum für </a:t>
            </a:r>
            <a:r>
              <a:rPr lang="de-DE" dirty="0" err="1"/>
              <a:t>LehrerInnenbildung</a:t>
            </a:r>
            <a:r>
              <a:rPr lang="de-DE" dirty="0"/>
              <a:t> | Universität zu Köln</a:t>
            </a:r>
          </a:p>
        </p:txBody>
      </p:sp>
      <p:sp>
        <p:nvSpPr>
          <p:cNvPr id="20" name="Inhaltsplatzhalter 2"/>
          <p:cNvSpPr>
            <a:spLocks noGrp="1"/>
          </p:cNvSpPr>
          <p:nvPr>
            <p:ph sz="half" idx="12"/>
          </p:nvPr>
        </p:nvSpPr>
        <p:spPr>
          <a:xfrm>
            <a:off x="3203443" y="1600200"/>
            <a:ext cx="2207342" cy="4318819"/>
          </a:xfrm>
          <a:solidFill>
            <a:srgbClr val="437894">
              <a:alpha val="20000"/>
            </a:srgbClr>
          </a:solidFill>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p:txBody>
      </p:sp>
      <p:sp>
        <p:nvSpPr>
          <p:cNvPr id="21" name="Inhaltsplatzhalter 2"/>
          <p:cNvSpPr>
            <a:spLocks noGrp="1"/>
          </p:cNvSpPr>
          <p:nvPr>
            <p:ph sz="half" idx="13"/>
          </p:nvPr>
        </p:nvSpPr>
        <p:spPr>
          <a:xfrm>
            <a:off x="5558269" y="1600199"/>
            <a:ext cx="2207342" cy="4318819"/>
          </a:xfrm>
          <a:solidFill>
            <a:srgbClr val="437894">
              <a:alpha val="20000"/>
            </a:srgbClr>
          </a:solidFill>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p:txBody>
      </p:sp>
      <p:sp>
        <p:nvSpPr>
          <p:cNvPr id="22" name="Datumsplatzhalter 3"/>
          <p:cNvSpPr>
            <a:spLocks noGrp="1"/>
          </p:cNvSpPr>
          <p:nvPr>
            <p:ph type="dt" sz="half" idx="10"/>
          </p:nvPr>
        </p:nvSpPr>
        <p:spPr>
          <a:xfrm>
            <a:off x="457200" y="6356350"/>
            <a:ext cx="782834" cy="365125"/>
          </a:xfrm>
          <a:prstGeom prst="rect">
            <a:avLst/>
          </a:prstGeom>
        </p:spPr>
        <p:txBody>
          <a:bodyPr/>
          <a:lstStyle>
            <a:lvl1pPr>
              <a:defRPr sz="1050"/>
            </a:lvl1pPr>
          </a:lstStyle>
          <a:p>
            <a:fld id="{E0BFAC95-69FB-7D43-B86C-FDFCBEFC211F}" type="datetime1">
              <a:rPr lang="de-DE" smtClean="0"/>
              <a:t>01.09.2021</a:t>
            </a:fld>
            <a:endParaRPr lang="de-DE" dirty="0"/>
          </a:p>
        </p:txBody>
      </p:sp>
    </p:spTree>
    <p:extLst>
      <p:ext uri="{BB962C8B-B14F-4D97-AF65-F5344CB8AC3E}">
        <p14:creationId xmlns:p14="http://schemas.microsoft.com/office/powerpoint/2010/main" val="58422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48616" y="274638"/>
            <a:ext cx="7838183" cy="114300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p:cNvSpPr>
            <a:spLocks noGrp="1"/>
          </p:cNvSpPr>
          <p:nvPr>
            <p:ph type="body" idx="1"/>
          </p:nvPr>
        </p:nvSpPr>
        <p:spPr>
          <a:xfrm>
            <a:off x="848616" y="1600200"/>
            <a:ext cx="7838184" cy="452596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25852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2" r:id="rId6"/>
    <p:sldLayoutId id="2147483668" r:id="rId7"/>
    <p:sldLayoutId id="2147483669" r:id="rId8"/>
    <p:sldLayoutId id="2147483663" r:id="rId9"/>
    <p:sldLayoutId id="2147483665" r:id="rId10"/>
    <p:sldLayoutId id="2147483664" r:id="rId11"/>
    <p:sldLayoutId id="2147483666" r:id="rId12"/>
    <p:sldLayoutId id="2147483667" r:id="rId13"/>
    <p:sldLayoutId id="2147483670" r:id="rId14"/>
  </p:sldLayoutIdLst>
  <p:hf hdr="0" ftr="0" dt="0"/>
  <p:txStyles>
    <p:titleStyle>
      <a:lvl1pPr algn="l" defTabSz="457200" rtl="0" eaLnBrk="1" latinLnBrk="0" hangingPunct="1">
        <a:spcBef>
          <a:spcPct val="0"/>
        </a:spcBef>
        <a:buNone/>
        <a:defRPr sz="4400" kern="1200">
          <a:solidFill>
            <a:schemeClr val="tx1"/>
          </a:solidFill>
          <a:latin typeface="Open Sans Semibold"/>
          <a:ea typeface="+mj-ea"/>
          <a:cs typeface="Open Sans Semi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Open Sans"/>
          <a:ea typeface="+mn-ea"/>
          <a:cs typeface="Open Sans"/>
        </a:defRPr>
      </a:lvl1pPr>
      <a:lvl2pPr marL="742950" indent="-285750" algn="l" defTabSz="457200" rtl="0" eaLnBrk="1" latinLnBrk="0" hangingPunct="1">
        <a:spcBef>
          <a:spcPct val="20000"/>
        </a:spcBef>
        <a:buFont typeface="Arial"/>
        <a:buChar char="–"/>
        <a:defRPr sz="2400" kern="1200">
          <a:solidFill>
            <a:schemeClr val="tx1"/>
          </a:solidFill>
          <a:latin typeface="Open Sans"/>
          <a:ea typeface="+mn-ea"/>
          <a:cs typeface="Open Sans"/>
        </a:defRPr>
      </a:lvl2pPr>
      <a:lvl3pPr marL="11430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3pPr>
      <a:lvl4pPr marL="1600200" indent="-228600" algn="l" defTabSz="457200" rtl="0" eaLnBrk="1" latinLnBrk="0" hangingPunct="1">
        <a:spcBef>
          <a:spcPct val="20000"/>
        </a:spcBef>
        <a:buFont typeface="Arial"/>
        <a:buChar char="–"/>
        <a:defRPr sz="1800" kern="1200">
          <a:solidFill>
            <a:schemeClr val="tx1"/>
          </a:solidFill>
          <a:latin typeface="Open Sans Light"/>
          <a:ea typeface="+mn-ea"/>
          <a:cs typeface="Open Sans Light"/>
        </a:defRPr>
      </a:lvl4pPr>
      <a:lvl5pPr marL="2057400" indent="-228600" algn="l" defTabSz="457200" rtl="0" eaLnBrk="1" latinLnBrk="0" hangingPunct="1">
        <a:spcBef>
          <a:spcPct val="20000"/>
        </a:spcBef>
        <a:buFont typeface="Arial"/>
        <a:buChar char="»"/>
        <a:defRPr sz="16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enti.co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igilehre.zflkoeln.de/eop-begleitkurs-digital/wahlthem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478654" y="3216345"/>
            <a:ext cx="7772400" cy="1059725"/>
          </a:xfrm>
        </p:spPr>
        <p:txBody>
          <a:bodyPr>
            <a:normAutofit/>
          </a:bodyPr>
          <a:lstStyle/>
          <a:p>
            <a:pPr>
              <a:defRPr/>
            </a:pPr>
            <a:r>
              <a:rPr lang="de-DE" sz="2800" dirty="0"/>
              <a:t>Begleitung des bildungswissenschaftlichen Eignungs- und Orientierungspraktikums</a:t>
            </a:r>
            <a:endParaRPr dirty="0"/>
          </a:p>
        </p:txBody>
      </p:sp>
      <p:sp>
        <p:nvSpPr>
          <p:cNvPr id="5" name="Untertitel 2"/>
          <p:cNvSpPr>
            <a:spLocks noGrp="1"/>
          </p:cNvSpPr>
          <p:nvPr>
            <p:ph type="subTitle" idx="1"/>
          </p:nvPr>
        </p:nvSpPr>
        <p:spPr bwMode="auto">
          <a:xfrm>
            <a:off x="470846" y="4421705"/>
            <a:ext cx="7183009" cy="534722"/>
          </a:xfrm>
        </p:spPr>
        <p:txBody>
          <a:bodyPr/>
          <a:lstStyle/>
          <a:p>
            <a:pPr>
              <a:defRPr/>
            </a:pPr>
            <a:r>
              <a:rPr lang="de-DE" dirty="0"/>
              <a:t>2. Sitzung - Unterrichten</a:t>
            </a:r>
            <a:endParaRPr dirty="0"/>
          </a:p>
        </p:txBody>
      </p:sp>
      <p:sp>
        <p:nvSpPr>
          <p:cNvPr id="6" name="Untertitel 2"/>
          <p:cNvSpPr>
            <a:spLocks/>
          </p:cNvSpPr>
          <p:nvPr/>
        </p:nvSpPr>
        <p:spPr bwMode="auto">
          <a:xfrm>
            <a:off x="478654" y="5959546"/>
            <a:ext cx="7183009" cy="898454"/>
          </a:xfrm>
          <a:prstGeom prst="rect">
            <a:avLst/>
          </a:prstGeom>
        </p:spPr>
        <p:txBody>
          <a:bodyPr vert="horz" lIns="91440" tIns="45720" rIns="91440" bIns="45720" rtlCol="0"/>
          <a:lstStyle>
            <a:lvl1pPr marL="0" indent="0" algn="l" defTabSz="457200">
              <a:spcBef>
                <a:spcPts val="0"/>
              </a:spcBef>
              <a:buFont typeface="Arial"/>
              <a:buNone/>
              <a:defRPr sz="2000">
                <a:solidFill>
                  <a:schemeClr val="tx1">
                    <a:tint val="75000"/>
                  </a:schemeClr>
                </a:solidFill>
                <a:latin typeface="Open Sans"/>
                <a:ea typeface="+mn-ea"/>
                <a:cs typeface="Open Sans"/>
              </a:defRPr>
            </a:lvl1pPr>
            <a:lvl2pPr marL="457200" indent="0" algn="ctr" defTabSz="457200">
              <a:spcBef>
                <a:spcPts val="0"/>
              </a:spcBef>
              <a:buFont typeface="Arial"/>
              <a:buNone/>
              <a:defRPr sz="2400">
                <a:solidFill>
                  <a:schemeClr val="tx1">
                    <a:tint val="75000"/>
                  </a:schemeClr>
                </a:solidFill>
                <a:latin typeface="Open Sans"/>
                <a:ea typeface="+mn-ea"/>
                <a:cs typeface="Open Sans"/>
              </a:defRPr>
            </a:lvl2pPr>
            <a:lvl3pPr marL="914400" indent="0" algn="ctr" defTabSz="457200">
              <a:spcBef>
                <a:spcPts val="0"/>
              </a:spcBef>
              <a:buFont typeface="Arial"/>
              <a:buNone/>
              <a:defRPr sz="2000">
                <a:solidFill>
                  <a:schemeClr val="tx1">
                    <a:tint val="75000"/>
                  </a:schemeClr>
                </a:solidFill>
                <a:latin typeface="Open Sans"/>
                <a:ea typeface="+mn-ea"/>
                <a:cs typeface="Open Sans"/>
              </a:defRPr>
            </a:lvl3pPr>
            <a:lvl4pPr marL="1371600" indent="0" algn="ctr" defTabSz="457200">
              <a:spcBef>
                <a:spcPts val="0"/>
              </a:spcBef>
              <a:buFont typeface="Arial"/>
              <a:buNone/>
              <a:defRPr sz="1800">
                <a:solidFill>
                  <a:schemeClr val="tx1">
                    <a:tint val="75000"/>
                  </a:schemeClr>
                </a:solidFill>
                <a:latin typeface="Open Sans Light"/>
                <a:ea typeface="+mn-ea"/>
                <a:cs typeface="Open Sans Light"/>
              </a:defRPr>
            </a:lvl4pPr>
            <a:lvl5pPr marL="1828800" indent="0" algn="ctr" defTabSz="457200">
              <a:spcBef>
                <a:spcPts val="0"/>
              </a:spcBef>
              <a:buFont typeface="Arial"/>
              <a:buNone/>
              <a:defRPr sz="1600">
                <a:solidFill>
                  <a:schemeClr val="tx1">
                    <a:tint val="75000"/>
                  </a:schemeClr>
                </a:solidFill>
                <a:latin typeface="Open Sans Light"/>
                <a:ea typeface="+mn-ea"/>
                <a:cs typeface="Open Sans Light"/>
              </a:defRPr>
            </a:lvl5pPr>
            <a:lvl6pPr marL="2286000" indent="0" algn="ctr" defTabSz="457200">
              <a:spcBef>
                <a:spcPts val="0"/>
              </a:spcBef>
              <a:buFont typeface="Arial"/>
              <a:buNone/>
              <a:defRPr sz="2000">
                <a:solidFill>
                  <a:schemeClr val="tx1">
                    <a:tint val="75000"/>
                  </a:schemeClr>
                </a:solidFill>
                <a:latin typeface="+mn-lt"/>
                <a:ea typeface="+mn-ea"/>
                <a:cs typeface="+mn-cs"/>
              </a:defRPr>
            </a:lvl6pPr>
            <a:lvl7pPr marL="2743200" indent="0" algn="ctr" defTabSz="457200">
              <a:spcBef>
                <a:spcPts val="0"/>
              </a:spcBef>
              <a:buFont typeface="Arial"/>
              <a:buNone/>
              <a:defRPr sz="2000">
                <a:solidFill>
                  <a:schemeClr val="tx1">
                    <a:tint val="75000"/>
                  </a:schemeClr>
                </a:solidFill>
                <a:latin typeface="+mn-lt"/>
                <a:ea typeface="+mn-ea"/>
                <a:cs typeface="+mn-cs"/>
              </a:defRPr>
            </a:lvl7pPr>
            <a:lvl8pPr marL="3200400" indent="0" algn="ctr" defTabSz="457200">
              <a:spcBef>
                <a:spcPts val="0"/>
              </a:spcBef>
              <a:buFont typeface="Arial"/>
              <a:buNone/>
              <a:defRPr sz="2000">
                <a:solidFill>
                  <a:schemeClr val="tx1">
                    <a:tint val="75000"/>
                  </a:schemeClr>
                </a:solidFill>
                <a:latin typeface="+mn-lt"/>
                <a:ea typeface="+mn-ea"/>
                <a:cs typeface="+mn-cs"/>
              </a:defRPr>
            </a:lvl8pPr>
            <a:lvl9pPr marL="3657600" indent="0" algn="ctr" defTabSz="457200">
              <a:spcBef>
                <a:spcPts val="0"/>
              </a:spcBef>
              <a:buFont typeface="Arial"/>
              <a:buNone/>
              <a:defRPr sz="2000">
                <a:solidFill>
                  <a:schemeClr val="tx1">
                    <a:tint val="75000"/>
                  </a:schemeClr>
                </a:solidFill>
                <a:latin typeface="+mn-lt"/>
                <a:ea typeface="+mn-ea"/>
                <a:cs typeface="+mn-cs"/>
              </a:defRPr>
            </a:lvl9pPr>
          </a:lstStyle>
          <a:p>
            <a:pPr>
              <a:defRPr/>
            </a:pPr>
            <a:r>
              <a:rPr lang="de-DE" sz="1800" dirty="0" err="1">
                <a:solidFill>
                  <a:srgbClr val="457993"/>
                </a:solidFill>
              </a:rPr>
              <a:t>ZfL</a:t>
            </a:r>
            <a:r>
              <a:rPr lang="de-DE" sz="1800" dirty="0">
                <a:solidFill>
                  <a:srgbClr val="457993"/>
                </a:solidFill>
              </a:rPr>
              <a:t> – Wintersemester 2021/2022</a:t>
            </a:r>
            <a:endParaRPr dirty="0"/>
          </a:p>
        </p:txBody>
      </p:sp>
      <p:pic>
        <p:nvPicPr>
          <p:cNvPr id="7" name="Bild 5" descr="Teacher-to-be.png">
            <a:extLst>
              <a:ext uri="{FF2B5EF4-FFF2-40B4-BE49-F238E27FC236}">
                <a16:creationId xmlns:a16="http://schemas.microsoft.com/office/drawing/2014/main" id="{365F6133-1CAC-4D99-B2B9-A165EE40612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15150" y="4399254"/>
            <a:ext cx="2110133" cy="1917291"/>
          </a:xfrm>
          <a:prstGeom prst="rect">
            <a:avLst/>
          </a:prstGeom>
        </p:spPr>
      </p:pic>
    </p:spTree>
    <p:extLst>
      <p:ext uri="{BB962C8B-B14F-4D97-AF65-F5344CB8AC3E}">
        <p14:creationId xmlns:p14="http://schemas.microsoft.com/office/powerpoint/2010/main" val="198113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573" y="405793"/>
            <a:ext cx="6894169" cy="637581"/>
          </a:xfrm>
        </p:spPr>
        <p:txBody>
          <a:bodyPr>
            <a:noAutofit/>
          </a:bodyPr>
          <a:lstStyle/>
          <a:p>
            <a:r>
              <a:rPr lang="de-DE" sz="2800" b="1" dirty="0">
                <a:solidFill>
                  <a:schemeClr val="bg1">
                    <a:lumMod val="65000"/>
                  </a:schemeClr>
                </a:solidFill>
              </a:rPr>
              <a:t>3. Gelingensbedingungen für erfolgreiches Lernen in der Schule</a:t>
            </a:r>
          </a:p>
        </p:txBody>
      </p:sp>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9" y="1190170"/>
            <a:ext cx="8284029" cy="4960278"/>
          </a:xfrm>
        </p:spPr>
        <p:txBody>
          <a:bodyPr/>
          <a:lstStyle/>
          <a:p>
            <a:endParaRPr lang="de-DE" dirty="0"/>
          </a:p>
          <a:p>
            <a:endParaRPr lang="de-DE" dirty="0"/>
          </a:p>
        </p:txBody>
      </p:sp>
      <p:sp>
        <p:nvSpPr>
          <p:cNvPr id="5" name="Textfeld 4">
            <a:extLst>
              <a:ext uri="{FF2B5EF4-FFF2-40B4-BE49-F238E27FC236}">
                <a16:creationId xmlns:a16="http://schemas.microsoft.com/office/drawing/2014/main" id="{CDECDD6B-D5AD-474D-A4C5-6D3E852D6565}"/>
              </a:ext>
            </a:extLst>
          </p:cNvPr>
          <p:cNvSpPr txBox="1"/>
          <p:nvPr/>
        </p:nvSpPr>
        <p:spPr>
          <a:xfrm>
            <a:off x="549726" y="1591291"/>
            <a:ext cx="8191502" cy="5447645"/>
          </a:xfrm>
          <a:prstGeom prst="rect">
            <a:avLst/>
          </a:prstGeom>
          <a:noFill/>
        </p:spPr>
        <p:txBody>
          <a:bodyPr wrap="square" rtlCol="0">
            <a:spAutoFit/>
          </a:bodyPr>
          <a:lstStyle/>
          <a:p>
            <a:pPr algn="ctr"/>
            <a:r>
              <a:rPr lang="de-DE" dirty="0"/>
              <a:t>                                                                   </a:t>
            </a:r>
            <a:endParaRPr lang="de-DE" sz="2400" b="1" i="1" dirty="0"/>
          </a:p>
          <a:p>
            <a:r>
              <a:rPr lang="de-DE" sz="2400" dirty="0">
                <a:latin typeface="Open Sans" panose="020B0606030504020204"/>
              </a:rPr>
              <a:t>Die „Lernteam-Schreiber“: Tragt bitte jetzt eure drei Aspekte in der </a:t>
            </a:r>
            <a:r>
              <a:rPr lang="de-DE" sz="2400" dirty="0" err="1">
                <a:latin typeface="Open Sans" panose="020B0606030504020204"/>
              </a:rPr>
              <a:t>Mentimeter</a:t>
            </a:r>
            <a:r>
              <a:rPr lang="de-DE" sz="2400" dirty="0">
                <a:latin typeface="Open Sans" panose="020B0606030504020204"/>
              </a:rPr>
              <a:t>-Umfrage ein. </a:t>
            </a:r>
          </a:p>
          <a:p>
            <a:endParaRPr lang="de-DE" sz="2400" dirty="0">
              <a:latin typeface="Open Sans" panose="020B0606030504020204"/>
            </a:endParaRPr>
          </a:p>
          <a:p>
            <a:r>
              <a:rPr lang="de-DE" sz="2400" dirty="0">
                <a:latin typeface="Open Sans" panose="020B0606030504020204"/>
              </a:rPr>
              <a:t>Geht dazu auf </a:t>
            </a:r>
            <a:r>
              <a:rPr lang="de-DE" sz="2400" dirty="0">
                <a:latin typeface="Open Sans" panose="020B0606030504020204"/>
                <a:hlinkClick r:id="rId3"/>
              </a:rPr>
              <a:t>www.menti.com</a:t>
            </a:r>
            <a:r>
              <a:rPr lang="de-DE" sz="2400" dirty="0">
                <a:latin typeface="Open Sans" panose="020B0606030504020204"/>
              </a:rPr>
              <a:t> und benutzt dort den </a:t>
            </a:r>
          </a:p>
          <a:p>
            <a:r>
              <a:rPr lang="de-DE" sz="2400" dirty="0">
                <a:latin typeface="Open Sans" panose="020B0606030504020204"/>
              </a:rPr>
              <a:t>Code </a:t>
            </a:r>
            <a:r>
              <a:rPr lang="de-DE" sz="2400" b="1" i="1" dirty="0">
                <a:solidFill>
                  <a:srgbClr val="FF0000"/>
                </a:solidFill>
                <a:latin typeface="Open Sans" panose="020B0606030504020204"/>
              </a:rPr>
              <a:t>XXXX </a:t>
            </a:r>
            <a:r>
              <a:rPr lang="de-DE" sz="2400" b="1" i="1" dirty="0" err="1">
                <a:solidFill>
                  <a:srgbClr val="FF0000"/>
                </a:solidFill>
                <a:latin typeface="Open Sans" panose="020B0606030504020204"/>
              </a:rPr>
              <a:t>XXXX</a:t>
            </a:r>
            <a:endParaRPr lang="de-DE" sz="2400" b="1" i="1" dirty="0">
              <a:solidFill>
                <a:srgbClr val="FF0000"/>
              </a:solidFill>
              <a:latin typeface="Open Sans" panose="020B0606030504020204"/>
            </a:endParaRPr>
          </a:p>
          <a:p>
            <a:endParaRPr lang="de-DE" sz="2400" b="1" i="1" dirty="0">
              <a:solidFill>
                <a:srgbClr val="F0A92C"/>
              </a:solidFill>
              <a:latin typeface="Open Sans" panose="020B0606030504020204"/>
            </a:endParaRPr>
          </a:p>
          <a:p>
            <a:r>
              <a:rPr lang="de-DE" sz="2400" b="1" i="1" dirty="0">
                <a:solidFill>
                  <a:srgbClr val="F0A92C"/>
                </a:solidFill>
                <a:latin typeface="Open Sans" panose="020B0606030504020204"/>
              </a:rPr>
              <a:t>ODER </a:t>
            </a:r>
            <a:r>
              <a:rPr lang="de-DE" sz="2400" dirty="0">
                <a:latin typeface="Open Sans" panose="020B0606030504020204"/>
              </a:rPr>
              <a:t>nutz den folgenden Link</a:t>
            </a:r>
          </a:p>
          <a:p>
            <a:r>
              <a:rPr lang="de-DE" sz="2400" b="1" i="1" dirty="0">
                <a:solidFill>
                  <a:srgbClr val="FF0000"/>
                </a:solidFill>
                <a:latin typeface="Open Sans" panose="020B0606030504020204"/>
              </a:rPr>
              <a:t>Link einfügen</a:t>
            </a:r>
          </a:p>
          <a:p>
            <a:endParaRPr lang="de-DE" sz="2400" b="1" i="1" dirty="0">
              <a:solidFill>
                <a:srgbClr val="F0A92C"/>
              </a:solidFill>
              <a:latin typeface="Open Sans" panose="020B0606030504020204"/>
            </a:endParaRPr>
          </a:p>
          <a:p>
            <a:endParaRPr lang="de-DE" sz="2400" b="1" i="1" dirty="0">
              <a:solidFill>
                <a:srgbClr val="F0A92C"/>
              </a:solidFill>
              <a:latin typeface="Open Sans" panose="020B0606030504020204"/>
            </a:endParaRPr>
          </a:p>
          <a:p>
            <a:r>
              <a:rPr lang="de-DE" sz="2400" b="1" i="1" dirty="0">
                <a:solidFill>
                  <a:srgbClr val="F0A92C"/>
                </a:solidFill>
                <a:latin typeface="Open Sans" panose="020B0606030504020204"/>
              </a:rPr>
              <a:t>				ODER </a:t>
            </a:r>
            <a:r>
              <a:rPr lang="de-DE" sz="2400" dirty="0">
                <a:latin typeface="Open Sans" panose="020B0606030504020204"/>
              </a:rPr>
              <a:t>diesen QR-Code </a:t>
            </a:r>
          </a:p>
          <a:p>
            <a:endParaRPr lang="de-DE" sz="2400" b="1" i="1" dirty="0">
              <a:solidFill>
                <a:srgbClr val="F0A92C"/>
              </a:solidFill>
              <a:latin typeface="Open Sans" panose="020B0606030504020204"/>
            </a:endParaRPr>
          </a:p>
          <a:p>
            <a:endParaRPr lang="de-DE" sz="2400" b="1" i="1" dirty="0">
              <a:solidFill>
                <a:srgbClr val="F0A92C"/>
              </a:solidFill>
              <a:latin typeface="Open Sans" panose="020B0606030504020204"/>
            </a:endParaRPr>
          </a:p>
          <a:p>
            <a:pPr lvl="0"/>
            <a:r>
              <a:rPr lang="de-DE" dirty="0"/>
              <a:t> </a:t>
            </a:r>
          </a:p>
        </p:txBody>
      </p:sp>
      <p:sp>
        <p:nvSpPr>
          <p:cNvPr id="3" name="Rechteck 2"/>
          <p:cNvSpPr/>
          <p:nvPr/>
        </p:nvSpPr>
        <p:spPr>
          <a:xfrm>
            <a:off x="6660292" y="4337222"/>
            <a:ext cx="1804086" cy="161873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Textfeld 6"/>
          <p:cNvSpPr txBox="1"/>
          <p:nvPr/>
        </p:nvSpPr>
        <p:spPr>
          <a:xfrm>
            <a:off x="6808573" y="4720281"/>
            <a:ext cx="1433384" cy="646331"/>
          </a:xfrm>
          <a:prstGeom prst="rect">
            <a:avLst/>
          </a:prstGeom>
          <a:noFill/>
        </p:spPr>
        <p:txBody>
          <a:bodyPr wrap="square" rtlCol="0">
            <a:spAutoFit/>
          </a:bodyPr>
          <a:lstStyle/>
          <a:p>
            <a:r>
              <a:rPr lang="de-DE" b="1" dirty="0">
                <a:solidFill>
                  <a:srgbClr val="FF0000"/>
                </a:solidFill>
              </a:rPr>
              <a:t>QR-Code einfügen</a:t>
            </a:r>
          </a:p>
        </p:txBody>
      </p:sp>
    </p:spTree>
    <p:extLst>
      <p:ext uri="{BB962C8B-B14F-4D97-AF65-F5344CB8AC3E}">
        <p14:creationId xmlns:p14="http://schemas.microsoft.com/office/powerpoint/2010/main" val="358638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573" y="405793"/>
            <a:ext cx="6894169" cy="637581"/>
          </a:xfrm>
        </p:spPr>
        <p:txBody>
          <a:bodyPr>
            <a:noAutofit/>
          </a:bodyPr>
          <a:lstStyle/>
          <a:p>
            <a:r>
              <a:rPr lang="de-DE" sz="2800" b="1" dirty="0">
                <a:solidFill>
                  <a:schemeClr val="bg1">
                    <a:lumMod val="65000"/>
                  </a:schemeClr>
                </a:solidFill>
              </a:rPr>
              <a:t>3. Gelingensbedingungen für erfolgreiches Lernen in der Schule</a:t>
            </a:r>
          </a:p>
        </p:txBody>
      </p:sp>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9" y="1190170"/>
            <a:ext cx="8284029" cy="4960278"/>
          </a:xfrm>
        </p:spPr>
        <p:txBody>
          <a:bodyPr/>
          <a:lstStyle/>
          <a:p>
            <a:endParaRPr lang="de-DE" dirty="0"/>
          </a:p>
          <a:p>
            <a:endParaRPr lang="de-DE" dirty="0"/>
          </a:p>
        </p:txBody>
      </p:sp>
      <mc:AlternateContent xmlns:mc="http://schemas.openxmlformats.org/markup-compatibility/2006" xmlns:we="http://schemas.microsoft.com/office/webextensions/webextension/2010/11" xmlns:pca="http://schemas.microsoft.com/office/powerpoint/2013/contentapp">
        <mc:Choice Requires="we pca">
          <p:graphicFrame>
            <p:nvGraphicFramePr>
              <p:cNvPr id="3" name="Add-In 2" title="Mentimeter - Interactive Presentations">
                <a:extLst>
                  <a:ext uri="{FF2B5EF4-FFF2-40B4-BE49-F238E27FC236}">
                    <a16:creationId xmlns:a16="http://schemas.microsoft.com/office/drawing/2014/main" id="{B2F484D7-33A6-4931-9AC2-D812BE7EE914}"/>
                  </a:ext>
                </a:extLst>
              </p:cNvPr>
              <p:cNvGraphicFramePr>
                <a:graphicFrameLocks noGrp="1"/>
              </p:cNvGraphicFramePr>
              <p:nvPr>
                <p:extLst>
                  <p:ext uri="{D42A27DB-BD31-4B8C-83A1-F6EECF244321}">
                    <p14:modId xmlns:p14="http://schemas.microsoft.com/office/powerpoint/2010/main" val="322758405"/>
                  </p:ext>
                </p:extLst>
              </p:nvPr>
            </p:nvGraphicFramePr>
            <p:xfrm>
              <a:off x="0" y="0"/>
              <a:ext cx="9144000" cy="68580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xmlns="">
          <p:pic>
            <p:nvPicPr>
              <p:cNvPr id="3" name="Add-In 2" title="Mentimeter - Interactive Presentations">
                <a:extLst>
                  <a:ext uri="{FF2B5EF4-FFF2-40B4-BE49-F238E27FC236}">
                    <a16:creationId xmlns:a16="http://schemas.microsoft.com/office/drawing/2014/main" id="{B2F484D7-33A6-4931-9AC2-D812BE7EE914}"/>
                  </a:ext>
                </a:extLst>
              </p:cNvPr>
              <p:cNvPicPr>
                <a:picLocks noGrp="1" noRot="1" noChangeAspect="1" noMove="1" noResize="1" noEditPoints="1" noAdjustHandles="1" noChangeArrowheads="1" noChangeShapeType="1"/>
              </p:cNvPicPr>
              <p:nvPr/>
            </p:nvPicPr>
            <p:blipFill>
              <a:blip r:embed="rId4"/>
              <a:stretch>
                <a:fillRect/>
              </a:stretch>
            </p:blipFill>
            <p:spPr>
              <a:xfrm>
                <a:off x="0" y="0"/>
                <a:ext cx="9144000" cy="6858000"/>
              </a:xfrm>
              <a:prstGeom prst="rect">
                <a:avLst/>
              </a:prstGeom>
            </p:spPr>
          </p:pic>
        </mc:Fallback>
      </mc:AlternateContent>
    </p:spTree>
    <p:extLst>
      <p:ext uri="{BB962C8B-B14F-4D97-AF65-F5344CB8AC3E}">
        <p14:creationId xmlns:p14="http://schemas.microsoft.com/office/powerpoint/2010/main" val="356966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6" name="Image 5" descr="Une image contenant texte&#10;&#10;Description générée automatiquement">
            <a:extLst>
              <a:ext uri="{FF2B5EF4-FFF2-40B4-BE49-F238E27FC236}">
                <a16:creationId xmlns:a16="http://schemas.microsoft.com/office/drawing/2014/main" id="{D0990EB8-5B65-483A-B33E-6F8E5D58EA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046" y="664795"/>
            <a:ext cx="5373085" cy="5928304"/>
          </a:xfrm>
          <a:prstGeom prst="rect">
            <a:avLst/>
          </a:prstGeom>
        </p:spPr>
      </p:pic>
      <p:sp>
        <p:nvSpPr>
          <p:cNvPr id="4" name="Titel 1"/>
          <p:cNvSpPr>
            <a:spLocks noGrp="1"/>
          </p:cNvSpPr>
          <p:nvPr>
            <p:ph type="title"/>
          </p:nvPr>
        </p:nvSpPr>
        <p:spPr bwMode="auto">
          <a:xfrm>
            <a:off x="845574" y="405793"/>
            <a:ext cx="6578380" cy="637581"/>
          </a:xfrm>
        </p:spPr>
        <p:txBody>
          <a:bodyPr/>
          <a:lstStyle/>
          <a:p>
            <a:pPr>
              <a:defRPr/>
            </a:pPr>
            <a:r>
              <a:rPr lang="de-DE" sz="2800" b="1" dirty="0">
                <a:solidFill>
                  <a:schemeClr val="bg1">
                    <a:lumMod val="65000"/>
                  </a:schemeClr>
                </a:solidFill>
              </a:rPr>
              <a:t>4. Portfolio-Aufgabe</a:t>
            </a:r>
            <a:endParaRPr sz="2800" dirty="0">
              <a:solidFill>
                <a:schemeClr val="bg1">
                  <a:lumMod val="65000"/>
                </a:schemeClr>
              </a:solidFill>
            </a:endParaRPr>
          </a:p>
        </p:txBody>
      </p:sp>
      <p:pic>
        <p:nvPicPr>
          <p:cNvPr id="5" name="Grafik 24">
            <a:extLst>
              <a:ext uri="{FF2B5EF4-FFF2-40B4-BE49-F238E27FC236}">
                <a16:creationId xmlns:a16="http://schemas.microsoft.com/office/drawing/2014/main" id="{92F788F5-41F4-474B-AB22-618EE38EF41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644"/>
          <a:stretch/>
        </p:blipFill>
        <p:spPr bwMode="auto">
          <a:xfrm>
            <a:off x="702590" y="1430016"/>
            <a:ext cx="686633" cy="715511"/>
          </a:xfrm>
          <a:prstGeom prst="rect">
            <a:avLst/>
          </a:prstGeom>
        </p:spPr>
      </p:pic>
    </p:spTree>
    <p:extLst>
      <p:ext uri="{BB962C8B-B14F-4D97-AF65-F5344CB8AC3E}">
        <p14:creationId xmlns:p14="http://schemas.microsoft.com/office/powerpoint/2010/main" val="208303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45574" y="405793"/>
            <a:ext cx="6578380" cy="637581"/>
          </a:xfrm>
        </p:spPr>
        <p:txBody>
          <a:bodyPr/>
          <a:lstStyle/>
          <a:p>
            <a:pPr>
              <a:defRPr/>
            </a:pPr>
            <a:r>
              <a:rPr lang="de-DE" sz="2800" b="1" dirty="0">
                <a:solidFill>
                  <a:schemeClr val="bg1">
                    <a:lumMod val="65000"/>
                  </a:schemeClr>
                </a:solidFill>
              </a:rPr>
              <a:t>4. Portfolio-Aufgabe</a:t>
            </a:r>
            <a:endParaRPr sz="2800" dirty="0">
              <a:solidFill>
                <a:schemeClr val="bg1">
                  <a:lumMod val="65000"/>
                </a:schemeClr>
              </a:solidFill>
            </a:endParaRPr>
          </a:p>
        </p:txBody>
      </p:sp>
      <p:sp>
        <p:nvSpPr>
          <p:cNvPr id="5" name="Inhaltsplatzhalter 2"/>
          <p:cNvSpPr>
            <a:spLocks noGrp="1"/>
          </p:cNvSpPr>
          <p:nvPr>
            <p:ph idx="1"/>
          </p:nvPr>
        </p:nvSpPr>
        <p:spPr bwMode="auto">
          <a:xfrm>
            <a:off x="467544" y="1043374"/>
            <a:ext cx="8424936" cy="4785926"/>
          </a:xfrm>
        </p:spPr>
        <p:txBody>
          <a:bodyPr>
            <a:normAutofit/>
          </a:bodyPr>
          <a:lstStyle/>
          <a:p>
            <a:pPr marL="0" indent="0">
              <a:buNone/>
              <a:defRPr/>
            </a:pPr>
            <a:endParaRPr lang="de-DE" sz="2000" u="sng" dirty="0">
              <a:solidFill>
                <a:srgbClr val="FF0000"/>
              </a:solidFill>
              <a:latin typeface="Arial" charset="0"/>
              <a:ea typeface="Arial" charset="0"/>
              <a:cs typeface="Arial" charset="0"/>
            </a:endParaRPr>
          </a:p>
          <a:p>
            <a:pPr marL="0" indent="0">
              <a:buNone/>
              <a:defRPr/>
            </a:pPr>
            <a:r>
              <a:rPr lang="de-DE" sz="2000" b="1" i="1" u="sng" dirty="0">
                <a:ea typeface="Arial" charset="0"/>
                <a:cs typeface="Arial" charset="0"/>
              </a:rPr>
              <a:t>Vorbereitende Aufgaben für die nächste Sitzung:</a:t>
            </a:r>
            <a:endParaRPr lang="de-DE" u="sng" dirty="0">
              <a:ea typeface="Arial" charset="0"/>
              <a:cs typeface="Arial" charset="0"/>
            </a:endParaRPr>
          </a:p>
          <a:p>
            <a:pPr marL="0" indent="0">
              <a:buNone/>
              <a:defRPr/>
            </a:pPr>
            <a:endParaRPr lang="de-DE" sz="2000" u="sng" dirty="0">
              <a:ea typeface="Arial" charset="0"/>
              <a:cs typeface="Arial" charset="0"/>
            </a:endParaRPr>
          </a:p>
          <a:p>
            <a:pPr marL="0" indent="0">
              <a:buNone/>
              <a:defRPr/>
            </a:pPr>
            <a:r>
              <a:rPr lang="de-DE" sz="2000" dirty="0">
                <a:ea typeface="Arial" charset="0"/>
                <a:cs typeface="Arial" charset="0"/>
              </a:rPr>
              <a:t>		</a:t>
            </a:r>
            <a:r>
              <a:rPr lang="de-DE" sz="2000" u="sng" dirty="0">
                <a:ea typeface="Arial" charset="0"/>
                <a:cs typeface="Arial" charset="0"/>
              </a:rPr>
              <a:t>Portfolioaufgabe Nr. 3: Wahlthema.</a:t>
            </a:r>
            <a:r>
              <a:rPr lang="de-DE" sz="2000" dirty="0">
                <a:ea typeface="Arial" charset="0"/>
                <a:cs typeface="Arial" charset="0"/>
              </a:rPr>
              <a:t> </a:t>
            </a:r>
          </a:p>
          <a:p>
            <a:pPr marL="0" indent="0">
              <a:buNone/>
              <a:defRPr/>
            </a:pPr>
            <a:endParaRPr lang="de-DE" sz="1100" dirty="0">
              <a:ea typeface="Arial" charset="0"/>
              <a:cs typeface="Arial" charset="0"/>
            </a:endParaRPr>
          </a:p>
          <a:p>
            <a:pPr marL="0" indent="0" algn="just">
              <a:buNone/>
              <a:defRPr/>
            </a:pPr>
            <a:r>
              <a:rPr lang="de-DE" sz="2000" dirty="0">
                <a:ea typeface="Arial" charset="0"/>
                <a:cs typeface="Arial" charset="0"/>
              </a:rPr>
              <a:t>Verschafft euch bis zur nächsten Sitzung einen Überblick über euer Wahlthema in unserem EOP-Begleitkurs digital und haltet erste Eindrücke / Erkenntnisse innerhalb eures Portfolios fest. Entsprechende Reflexionsimpulse und Arbeitsaufträge findet ihr im EOP-Begleitkurs im jeweiligen Wahlthema-Bereich.</a:t>
            </a:r>
          </a:p>
          <a:p>
            <a:pPr marL="0" indent="0" algn="just">
              <a:buNone/>
              <a:defRPr/>
            </a:pPr>
            <a:endParaRPr lang="de-DE" sz="2000" dirty="0">
              <a:ea typeface="Arial" charset="0"/>
              <a:cs typeface="Arial" charset="0"/>
            </a:endParaRPr>
          </a:p>
          <a:p>
            <a:pPr marL="0" indent="0" algn="just">
              <a:buNone/>
              <a:defRPr/>
            </a:pPr>
            <a:r>
              <a:rPr lang="de-DE" sz="2000" dirty="0">
                <a:ea typeface="Arial" charset="0"/>
                <a:cs typeface="Arial" charset="0"/>
                <a:hlinkClick r:id="rId3"/>
              </a:rPr>
              <a:t>https://digilehre.zflkoeln.de/eop-begleitkurs-digital/wahlthemen/</a:t>
            </a:r>
            <a:r>
              <a:rPr lang="de-DE" sz="2000" dirty="0">
                <a:ea typeface="Arial" charset="0"/>
                <a:cs typeface="Arial" charset="0"/>
              </a:rPr>
              <a:t> </a:t>
            </a:r>
          </a:p>
          <a:p>
            <a:pPr marL="0" indent="0">
              <a:buNone/>
              <a:defRPr/>
            </a:pPr>
            <a:endParaRPr lang="de-DE" sz="2000" dirty="0"/>
          </a:p>
          <a:p>
            <a:pPr>
              <a:defRPr/>
            </a:pPr>
            <a:endParaRPr lang="de-DE" sz="2000" dirty="0"/>
          </a:p>
          <a:p>
            <a:pPr marL="0" indent="0">
              <a:buNone/>
              <a:defRPr/>
            </a:pPr>
            <a:endParaRPr lang="de-DE" sz="2000" dirty="0"/>
          </a:p>
        </p:txBody>
      </p:sp>
      <p:pic>
        <p:nvPicPr>
          <p:cNvPr id="6" name="Grafik 24">
            <a:extLst>
              <a:ext uri="{FF2B5EF4-FFF2-40B4-BE49-F238E27FC236}">
                <a16:creationId xmlns:a16="http://schemas.microsoft.com/office/drawing/2014/main" id="{01E9D6B5-042E-4DE4-A3B5-B849A77718B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44"/>
          <a:stretch/>
        </p:blipFill>
        <p:spPr bwMode="auto">
          <a:xfrm>
            <a:off x="502257" y="1956138"/>
            <a:ext cx="686633" cy="715511"/>
          </a:xfrm>
          <a:prstGeom prst="rect">
            <a:avLst/>
          </a:prstGeom>
        </p:spPr>
      </p:pic>
    </p:spTree>
    <p:extLst>
      <p:ext uri="{BB962C8B-B14F-4D97-AF65-F5344CB8AC3E}">
        <p14:creationId xmlns:p14="http://schemas.microsoft.com/office/powerpoint/2010/main" val="93919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52E64-F98D-B94A-B28D-2B13E77A0E58}"/>
              </a:ext>
            </a:extLst>
          </p:cNvPr>
          <p:cNvSpPr>
            <a:spLocks noGrp="1"/>
          </p:cNvSpPr>
          <p:nvPr>
            <p:ph type="title"/>
          </p:nvPr>
        </p:nvSpPr>
        <p:spPr>
          <a:xfrm>
            <a:off x="845574" y="390027"/>
            <a:ext cx="6835386" cy="637581"/>
          </a:xfrm>
        </p:spPr>
        <p:txBody>
          <a:bodyPr/>
          <a:lstStyle/>
          <a:p>
            <a:r>
              <a:rPr lang="de-DE" sz="2800" b="1" dirty="0">
                <a:solidFill>
                  <a:schemeClr val="bg1">
                    <a:lumMod val="65000"/>
                  </a:schemeClr>
                </a:solidFill>
              </a:rPr>
              <a:t>5. Ausblick</a:t>
            </a:r>
            <a:endParaRPr lang="de-DE" sz="2800" b="1" dirty="0"/>
          </a:p>
        </p:txBody>
      </p:sp>
      <p:sp>
        <p:nvSpPr>
          <p:cNvPr id="3" name="Textfeld 2">
            <a:extLst>
              <a:ext uri="{FF2B5EF4-FFF2-40B4-BE49-F238E27FC236}">
                <a16:creationId xmlns:a16="http://schemas.microsoft.com/office/drawing/2014/main" id="{CE5DFE59-323D-394B-9318-71925B9AD897}"/>
              </a:ext>
            </a:extLst>
          </p:cNvPr>
          <p:cNvSpPr txBox="1"/>
          <p:nvPr/>
        </p:nvSpPr>
        <p:spPr>
          <a:xfrm>
            <a:off x="845574" y="1773251"/>
            <a:ext cx="7908461" cy="3600986"/>
          </a:xfrm>
          <a:prstGeom prst="rect">
            <a:avLst/>
          </a:prstGeom>
          <a:noFill/>
        </p:spPr>
        <p:txBody>
          <a:bodyPr wrap="square" rtlCol="0">
            <a:spAutoFit/>
          </a:bodyPr>
          <a:lstStyle/>
          <a:p>
            <a:endParaRPr lang="de-DE" b="1" u="sng" dirty="0">
              <a:latin typeface="Open Sans" charset="0"/>
              <a:ea typeface="Open Sans" charset="0"/>
              <a:cs typeface="Open Sans" charset="0"/>
            </a:endParaRPr>
          </a:p>
          <a:p>
            <a:endParaRPr lang="de-DE" b="1" u="sng" dirty="0">
              <a:latin typeface="Open Sans" charset="0"/>
              <a:ea typeface="Open Sans" charset="0"/>
              <a:cs typeface="Open Sans" charset="0"/>
            </a:endParaRPr>
          </a:p>
          <a:p>
            <a:r>
              <a:rPr lang="de-DE" b="1" u="sng" dirty="0">
                <a:latin typeface="Open Sans" charset="0"/>
                <a:ea typeface="Open Sans" charset="0"/>
                <a:cs typeface="Open Sans" charset="0"/>
              </a:rPr>
              <a:t>Generelle Aufgabe</a:t>
            </a:r>
          </a:p>
          <a:p>
            <a:pPr marL="285750" indent="-285750">
              <a:buFont typeface="Arial" panose="020B0604020202020204" pitchFamily="34" charset="0"/>
              <a:buChar char="•"/>
            </a:pPr>
            <a:r>
              <a:rPr lang="de-DE" dirty="0">
                <a:latin typeface="Open Sans" charset="0"/>
                <a:ea typeface="Open Sans" charset="0"/>
                <a:cs typeface="Open Sans" charset="0"/>
              </a:rPr>
              <a:t>Recherchiert nach einem geeigneten Praktikumsplatz und bewerbt euch zeitnah!</a:t>
            </a:r>
          </a:p>
          <a:p>
            <a:pPr algn="ctr"/>
            <a:endParaRPr lang="de-DE" sz="2400" b="1" dirty="0">
              <a:latin typeface="Open Sans" charset="0"/>
              <a:ea typeface="Open Sans" charset="0"/>
              <a:cs typeface="Open Sans" charset="0"/>
            </a:endParaRPr>
          </a:p>
          <a:p>
            <a:pPr algn="ctr"/>
            <a:r>
              <a:rPr lang="de-DE" sz="2400" b="1" dirty="0">
                <a:latin typeface="Open Sans" charset="0"/>
                <a:ea typeface="Open Sans" charset="0"/>
                <a:cs typeface="Open Sans" charset="0"/>
              </a:rPr>
              <a:t>Schwerpunkt der nächsten Sitzung am </a:t>
            </a:r>
            <a:r>
              <a:rPr lang="de-DE" sz="2400" b="1" dirty="0">
                <a:solidFill>
                  <a:srgbClr val="FF0000"/>
                </a:solidFill>
                <a:latin typeface="Open Sans" charset="0"/>
                <a:ea typeface="Open Sans" charset="0"/>
                <a:cs typeface="Open Sans" charset="0"/>
              </a:rPr>
              <a:t>XX.XX</a:t>
            </a:r>
            <a:r>
              <a:rPr lang="de-DE" sz="2400" b="1" dirty="0">
                <a:latin typeface="Open Sans" charset="0"/>
                <a:ea typeface="Open Sans" charset="0"/>
                <a:cs typeface="Open Sans" charset="0"/>
              </a:rPr>
              <a:t>.: </a:t>
            </a:r>
          </a:p>
          <a:p>
            <a:pPr algn="ctr"/>
            <a:endParaRPr lang="de-DE" sz="2400" b="1" dirty="0">
              <a:latin typeface="Open Sans" charset="0"/>
              <a:ea typeface="Open Sans" charset="0"/>
              <a:cs typeface="Open Sans" charset="0"/>
            </a:endParaRPr>
          </a:p>
          <a:p>
            <a:pPr algn="ctr"/>
            <a:r>
              <a:rPr lang="de-DE" sz="2400" dirty="0">
                <a:latin typeface="Open Sans" charset="0"/>
                <a:ea typeface="Open Sans" charset="0"/>
                <a:cs typeface="Open Sans" charset="0"/>
              </a:rPr>
              <a:t>Lernen und </a:t>
            </a:r>
            <a:r>
              <a:rPr lang="de-DE" sz="2400" b="1" u="sng" dirty="0">
                <a:latin typeface="Open Sans" charset="0"/>
                <a:ea typeface="Open Sans" charset="0"/>
                <a:cs typeface="Open Sans" charset="0"/>
              </a:rPr>
              <a:t>Lehren</a:t>
            </a:r>
            <a:r>
              <a:rPr lang="de-DE" sz="2400" dirty="0">
                <a:latin typeface="Open Sans" charset="0"/>
                <a:ea typeface="Open Sans" charset="0"/>
                <a:cs typeface="Open Sans" charset="0"/>
              </a:rPr>
              <a:t> in Schule und Unterricht            (KMK-Standard Unterrichten)</a:t>
            </a:r>
          </a:p>
          <a:p>
            <a:endParaRPr lang="de-DE" dirty="0">
              <a:latin typeface="Open Sans" charset="0"/>
              <a:ea typeface="Open Sans" charset="0"/>
              <a:cs typeface="Open Sans" charset="0"/>
            </a:endParaRPr>
          </a:p>
        </p:txBody>
      </p:sp>
    </p:spTree>
    <p:extLst>
      <p:ext uri="{BB962C8B-B14F-4D97-AF65-F5344CB8AC3E}">
        <p14:creationId xmlns:p14="http://schemas.microsoft.com/office/powerpoint/2010/main" val="231846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b="1" dirty="0">
                <a:solidFill>
                  <a:schemeClr val="bg1">
                    <a:lumMod val="65000"/>
                  </a:schemeClr>
                </a:solidFill>
              </a:rPr>
              <a:t>Inhalte</a:t>
            </a:r>
            <a:r>
              <a:rPr lang="de-DE" b="1" dirty="0">
                <a:solidFill>
                  <a:schemeClr val="bg1">
                    <a:lumMod val="65000"/>
                  </a:schemeClr>
                </a:solidFill>
              </a:rPr>
              <a:t> dieser Sitzung</a:t>
            </a:r>
          </a:p>
        </p:txBody>
      </p:sp>
      <p:sp>
        <p:nvSpPr>
          <p:cNvPr id="3" name="Inhaltsplatzhalter 2"/>
          <p:cNvSpPr>
            <a:spLocks noGrp="1"/>
          </p:cNvSpPr>
          <p:nvPr>
            <p:ph idx="1"/>
          </p:nvPr>
        </p:nvSpPr>
        <p:spPr>
          <a:xfrm>
            <a:off x="457200" y="1392711"/>
            <a:ext cx="8330540" cy="4960278"/>
          </a:xfrm>
        </p:spPr>
        <p:txBody>
          <a:bodyPr>
            <a:normAutofit/>
          </a:bodyPr>
          <a:lstStyle/>
          <a:p>
            <a:r>
              <a:rPr lang="de-DE" dirty="0"/>
              <a:t>Bildung der Lernteams nach Wahlthemen</a:t>
            </a:r>
          </a:p>
          <a:p>
            <a:r>
              <a:rPr lang="de-DE" dirty="0"/>
              <a:t>Einstieg: Eure Bildungsbiographie und Aufgaben von Lehrer*innen?</a:t>
            </a:r>
          </a:p>
          <a:p>
            <a:r>
              <a:rPr lang="de-DE" b="1" dirty="0"/>
              <a:t>Gelingensbedingungen für erfolgreiches Lernen in der Schule</a:t>
            </a:r>
            <a:endParaRPr lang="de-DE" dirty="0"/>
          </a:p>
          <a:p>
            <a:r>
              <a:rPr lang="de-DE" dirty="0"/>
              <a:t>Portfolio-Aufgabe</a:t>
            </a:r>
          </a:p>
          <a:p>
            <a:r>
              <a:rPr lang="de-DE" dirty="0"/>
              <a:t>Ausblick</a:t>
            </a:r>
          </a:p>
        </p:txBody>
      </p:sp>
    </p:spTree>
    <p:extLst>
      <p:ext uri="{BB962C8B-B14F-4D97-AF65-F5344CB8AC3E}">
        <p14:creationId xmlns:p14="http://schemas.microsoft.com/office/powerpoint/2010/main" val="272752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
          <p:cNvSpPr>
            <a:spLocks noGrp="1"/>
          </p:cNvSpPr>
          <p:nvPr>
            <p:ph type="title"/>
          </p:nvPr>
        </p:nvSpPr>
        <p:spPr>
          <a:xfrm>
            <a:off x="845574" y="395130"/>
            <a:ext cx="7080180" cy="637581"/>
          </a:xfrm>
        </p:spPr>
        <p:txBody>
          <a:bodyPr/>
          <a:lstStyle/>
          <a:p>
            <a:r>
              <a:rPr lang="de-DE" sz="2800" b="1" dirty="0">
                <a:solidFill>
                  <a:schemeClr val="bg1">
                    <a:lumMod val="65000"/>
                  </a:schemeClr>
                </a:solidFill>
              </a:rPr>
              <a:t>1. Bildung von Lernteams (Übersicht)</a:t>
            </a:r>
            <a:endParaRPr lang="de-DE" sz="2800" dirty="0">
              <a:solidFill>
                <a:schemeClr val="bg1">
                  <a:lumMod val="65000"/>
                </a:schemeClr>
              </a:solidFill>
            </a:endParaRPr>
          </a:p>
        </p:txBody>
      </p:sp>
      <p:graphicFrame>
        <p:nvGraphicFramePr>
          <p:cNvPr id="2" name="Diagramme 1">
            <a:extLst>
              <a:ext uri="{FF2B5EF4-FFF2-40B4-BE49-F238E27FC236}">
                <a16:creationId xmlns:a16="http://schemas.microsoft.com/office/drawing/2014/main" id="{477D294B-4DF3-4A7D-9364-4C1EAFFAAD60}"/>
              </a:ext>
            </a:extLst>
          </p:cNvPr>
          <p:cNvGraphicFramePr/>
          <p:nvPr>
            <p:extLst>
              <p:ext uri="{D42A27DB-BD31-4B8C-83A1-F6EECF244321}">
                <p14:modId xmlns:p14="http://schemas.microsoft.com/office/powerpoint/2010/main" val="3721099697"/>
              </p:ext>
            </p:extLst>
          </p:nvPr>
        </p:nvGraphicFramePr>
        <p:xfrm>
          <a:off x="204651" y="1449976"/>
          <a:ext cx="8704218" cy="4493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334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2A8E9-6865-634E-99FA-28DC8193B90B}"/>
              </a:ext>
            </a:extLst>
          </p:cNvPr>
          <p:cNvSpPr>
            <a:spLocks noGrp="1"/>
          </p:cNvSpPr>
          <p:nvPr>
            <p:ph type="title"/>
          </p:nvPr>
        </p:nvSpPr>
        <p:spPr>
          <a:xfrm>
            <a:off x="814577" y="319303"/>
            <a:ext cx="6578380" cy="1220523"/>
          </a:xfrm>
        </p:spPr>
        <p:txBody>
          <a:bodyPr/>
          <a:lstStyle/>
          <a:p>
            <a:r>
              <a:rPr lang="de-DE" sz="2800" b="1" dirty="0">
                <a:solidFill>
                  <a:schemeClr val="bg1">
                    <a:lumMod val="65000"/>
                  </a:schemeClr>
                </a:solidFill>
              </a:rPr>
              <a:t>2. Einstieg: Bildungsbiographie und Aufgaben von Lehrer*innen?</a:t>
            </a:r>
            <a:br>
              <a:rPr lang="de-DE" sz="2800" dirty="0"/>
            </a:br>
            <a:endParaRPr lang="de-DE" sz="2800" dirty="0"/>
          </a:p>
        </p:txBody>
      </p:sp>
      <p:pic>
        <p:nvPicPr>
          <p:cNvPr id="6" name="Grafik 7">
            <a:extLst>
              <a:ext uri="{FF2B5EF4-FFF2-40B4-BE49-F238E27FC236}">
                <a16:creationId xmlns:a16="http://schemas.microsoft.com/office/drawing/2014/main" id="{02E694A9-0352-B647-89F5-4F13D5F5EE4E}"/>
              </a:ext>
            </a:extLst>
          </p:cNvPr>
          <p:cNvPicPr>
            <a:picLocks noChangeAspect="1"/>
          </p:cNvPicPr>
          <p:nvPr/>
        </p:nvPicPr>
        <p:blipFill rotWithShape="1">
          <a:blip r:embed="rId3" cstate="email">
            <a:alphaModFix amt="35000"/>
            <a:extLst>
              <a:ext uri="{28A0092B-C50C-407E-A947-70E740481C1C}">
                <a14:useLocalDpi xmlns:a14="http://schemas.microsoft.com/office/drawing/2010/main"/>
              </a:ext>
            </a:extLst>
          </a:blip>
          <a:srcRect/>
          <a:stretch/>
        </p:blipFill>
        <p:spPr>
          <a:xfrm>
            <a:off x="6778920" y="1394345"/>
            <a:ext cx="1962308" cy="1504436"/>
          </a:xfrm>
          <a:prstGeom prst="rect">
            <a:avLst/>
          </a:prstGeom>
        </p:spPr>
      </p:pic>
      <p:sp>
        <p:nvSpPr>
          <p:cNvPr id="7" name="Rechteck 6"/>
          <p:cNvSpPr/>
          <p:nvPr/>
        </p:nvSpPr>
        <p:spPr>
          <a:xfrm>
            <a:off x="4868755" y="1656005"/>
            <a:ext cx="2009012" cy="369332"/>
          </a:xfrm>
          <a:prstGeom prst="rect">
            <a:avLst/>
          </a:prstGeom>
        </p:spPr>
        <p:txBody>
          <a:bodyPr wrap="none">
            <a:spAutoFit/>
          </a:bodyPr>
          <a:lstStyle/>
          <a:p>
            <a:pPr algn="ctr"/>
            <a:r>
              <a:rPr lang="de-DE" dirty="0"/>
              <a:t>Think | Pair | Share</a:t>
            </a:r>
          </a:p>
        </p:txBody>
      </p:sp>
      <p:sp>
        <p:nvSpPr>
          <p:cNvPr id="8" name="Rectangle 2"/>
          <p:cNvSpPr>
            <a:spLocks noChangeArrowheads="1"/>
          </p:cNvSpPr>
          <p:nvPr/>
        </p:nvSpPr>
        <p:spPr bwMode="auto">
          <a:xfrm>
            <a:off x="142504" y="2014349"/>
            <a:ext cx="58528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sng" strike="noStrike" cap="none" normalizeH="0" baseline="0" dirty="0">
                <a:ln>
                  <a:noFill/>
                </a:ln>
                <a:solidFill>
                  <a:schemeClr val="tx1"/>
                </a:solidFill>
                <a:effectLst/>
                <a:latin typeface="Open Sans" panose="020B0606030504020204"/>
              </a:rPr>
              <a:t>Einzelarbeit (Think – </a:t>
            </a:r>
            <a:r>
              <a:rPr kumimoji="0" lang="de-DE" altLang="x-none" sz="1800" b="0" i="0" u="sng" strike="noStrike" cap="none" normalizeH="0" baseline="0" dirty="0">
                <a:ln>
                  <a:noFill/>
                </a:ln>
                <a:solidFill>
                  <a:schemeClr val="tx1"/>
                </a:solidFill>
                <a:effectLst/>
                <a:latin typeface="Open Sans" panose="020B0606030504020204"/>
              </a:rPr>
              <a:t>5 Minuten</a:t>
            </a:r>
            <a:r>
              <a:rPr kumimoji="0" lang="x-none" altLang="x-none" sz="1800" b="0" i="0" u="sng" strike="noStrike" cap="none" normalizeH="0" baseline="0" dirty="0">
                <a:ln>
                  <a:noFill/>
                </a:ln>
                <a:solidFill>
                  <a:schemeClr val="tx1"/>
                </a:solidFill>
                <a:effectLst/>
                <a:latin typeface="Open Sans" panose="020B0606030504020204"/>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dirty="0">
                <a:ln>
                  <a:noFill/>
                </a:ln>
                <a:solidFill>
                  <a:schemeClr val="tx1"/>
                </a:solidFill>
                <a:effectLst/>
                <a:latin typeface="Open Sans" panose="020B0606030504020204"/>
              </a:rPr>
              <a:t>Portfolio-Aufgabe 1:</a:t>
            </a:r>
            <a:r>
              <a:rPr kumimoji="0" lang="de-DE" altLang="x-none" sz="1800" b="0" i="0" u="none" strike="noStrike" cap="none" normalizeH="0" baseline="0" dirty="0">
                <a:ln>
                  <a:noFill/>
                </a:ln>
                <a:solidFill>
                  <a:schemeClr val="tx1"/>
                </a:solidFill>
                <a:effectLst/>
                <a:latin typeface="Open Sans" panose="020B0606030504020204"/>
              </a:rPr>
              <a:t> Studien- und Berufswahlmotivation</a:t>
            </a:r>
            <a:endParaRPr kumimoji="0" lang="x-none" altLang="x-none" sz="1800" b="0" i="0" u="none" strike="noStrike" cap="none" normalizeH="0" baseline="0" dirty="0">
              <a:ln>
                <a:noFill/>
              </a:ln>
              <a:solidFill>
                <a:schemeClr val="tx1"/>
              </a:solidFill>
              <a:effectLst/>
              <a:latin typeface="Open Sans" panose="020B060603050402020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chemeClr val="tx1"/>
              </a:solidFill>
              <a:effectLst/>
              <a:latin typeface="Arial" charset="0"/>
            </a:endParaRPr>
          </a:p>
        </p:txBody>
      </p:sp>
      <p:sp>
        <p:nvSpPr>
          <p:cNvPr id="9" name="Rectangle 3"/>
          <p:cNvSpPr>
            <a:spLocks noChangeArrowheads="1"/>
          </p:cNvSpPr>
          <p:nvPr/>
        </p:nvSpPr>
        <p:spPr bwMode="auto">
          <a:xfrm>
            <a:off x="142504" y="2876461"/>
            <a:ext cx="9001496"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sng" strike="noStrike" cap="none" normalizeH="0" baseline="0" dirty="0">
                <a:ln>
                  <a:noFill/>
                </a:ln>
                <a:solidFill>
                  <a:schemeClr val="tx1"/>
                </a:solidFill>
                <a:effectLst/>
                <a:latin typeface="Open Sans" panose="020B0606030504020204"/>
                <a:ea typeface="Arial" charset="0"/>
                <a:cs typeface="Arial" charset="0"/>
              </a:rPr>
              <a:t>Gruppenarbeit („Pair“</a:t>
            </a:r>
            <a:r>
              <a:rPr kumimoji="0" lang="de-DE" altLang="x-none" sz="1800" b="0" i="0" u="sng" strike="noStrike" cap="none" normalizeH="0" baseline="0" dirty="0">
                <a:ln>
                  <a:noFill/>
                </a:ln>
                <a:solidFill>
                  <a:schemeClr val="tx1"/>
                </a:solidFill>
                <a:effectLst/>
                <a:latin typeface="Open Sans" panose="020B0606030504020204"/>
                <a:ea typeface="Arial" charset="0"/>
                <a:cs typeface="Arial" charset="0"/>
              </a:rPr>
              <a:t> – 20 Minuten</a:t>
            </a:r>
            <a:r>
              <a:rPr kumimoji="0" lang="x-none" altLang="x-none" sz="1800" b="0" i="0" u="sng" strike="noStrike" cap="none" normalizeH="0" baseline="0" dirty="0">
                <a:ln>
                  <a:noFill/>
                </a:ln>
                <a:solidFill>
                  <a:schemeClr val="tx1"/>
                </a:solidFill>
                <a:effectLst/>
                <a:latin typeface="Open Sans" panose="020B0606030504020204"/>
                <a:ea typeface="Arial" charset="0"/>
                <a:cs typeface="Arial" charset="0"/>
              </a:rPr>
              <a:t>):</a:t>
            </a:r>
          </a:p>
          <a:p>
            <a:pPr defTabSz="914400" eaLnBrk="0" fontAlgn="base" hangingPunct="0">
              <a:spcBef>
                <a:spcPct val="0"/>
              </a:spcBef>
              <a:spcAft>
                <a:spcPct val="0"/>
              </a:spcAft>
            </a:pP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Tausch</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t euch</a:t>
            </a: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 innerhalb </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eures </a:t>
            </a: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Lernteams über </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eure </a:t>
            </a: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persönliche </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Berufswahlmotivation </a:t>
            </a: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und </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eure eigenen Biographien </a:t>
            </a:r>
            <a:r>
              <a:rPr kumimoji="0" lang="x-none" altLang="x-none" sz="1800" i="0" strike="noStrike" cap="none" normalizeH="0" baseline="0" dirty="0">
                <a:ln>
                  <a:noFill/>
                </a:ln>
                <a:solidFill>
                  <a:schemeClr val="tx1"/>
                </a:solidFill>
                <a:effectLst/>
                <a:latin typeface="Open Sans" panose="020B0606030504020204"/>
                <a:ea typeface="Arial" charset="0"/>
                <a:cs typeface="Arial" charset="0"/>
              </a:rPr>
              <a:t>aus</a:t>
            </a:r>
            <a:r>
              <a:rPr kumimoji="0" lang="de-DE" altLang="x-none" sz="1800" i="0" strike="noStrike" cap="none" normalizeH="0" baseline="0" dirty="0">
                <a:ln>
                  <a:noFill/>
                </a:ln>
                <a:solidFill>
                  <a:schemeClr val="tx1"/>
                </a:solidFill>
                <a:effectLst/>
                <a:latin typeface="Open Sans" panose="020B0606030504020204"/>
                <a:ea typeface="Arial" charset="0"/>
                <a:cs typeface="Arial" charset="0"/>
              </a:rPr>
              <a:t>. </a:t>
            </a:r>
            <a:r>
              <a:rPr lang="x-none" dirty="0">
                <a:latin typeface="Open Sans" panose="020B0606030504020204"/>
                <a:ea typeface="Arial" charset="0"/>
                <a:cs typeface="Arial" charset="0"/>
              </a:rPr>
              <a:t>Überlegt anschließend gemeinsam:</a:t>
            </a:r>
            <a:endParaRPr kumimoji="0" lang="de-DE" altLang="x-none" sz="1800" i="0" strike="noStrike" cap="none" normalizeH="0" baseline="0" dirty="0">
              <a:ln>
                <a:noFill/>
              </a:ln>
              <a:solidFill>
                <a:schemeClr val="tx1"/>
              </a:solidFill>
              <a:effectLst/>
              <a:latin typeface="Open Sans" panose="020B060603050402020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x-none" sz="1100" i="0" strike="noStrike" cap="none" normalizeH="0" baseline="0" dirty="0">
              <a:ln>
                <a:noFill/>
              </a:ln>
              <a:solidFill>
                <a:schemeClr val="tx1"/>
              </a:solidFill>
              <a:effectLst/>
              <a:latin typeface="Open Sans" panose="020B0606030504020204"/>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è"/>
              <a:tabLst/>
            </a:pPr>
            <a:r>
              <a:rPr kumimoji="0" lang="x-none" altLang="x-none" sz="1800" b="1" i="0" u="none" strike="noStrike" cap="none" normalizeH="0" baseline="0" dirty="0">
                <a:ln>
                  <a:noFill/>
                </a:ln>
                <a:solidFill>
                  <a:schemeClr val="tx1"/>
                </a:solidFill>
                <a:effectLst/>
                <a:latin typeface="Open Sans" panose="020B0606030504020204"/>
              </a:rPr>
              <a:t>Was sind eurer Meinung nach die (Kern-)Aufgaben von Lehrer</a:t>
            </a:r>
            <a:r>
              <a:rPr kumimoji="0" lang="de-DE" altLang="x-none" sz="1800" b="1" i="0" u="none" strike="noStrike" cap="none" normalizeH="0" baseline="0" dirty="0">
                <a:ln>
                  <a:noFill/>
                </a:ln>
                <a:solidFill>
                  <a:schemeClr val="tx1"/>
                </a:solidFill>
                <a:effectLst/>
                <a:latin typeface="Open Sans" panose="020B0606030504020204"/>
              </a:rPr>
              <a:t>*i</a:t>
            </a:r>
            <a:r>
              <a:rPr kumimoji="0" lang="x-none" altLang="x-none" sz="1800" b="1" i="0" u="none" strike="noStrike" cap="none" normalizeH="0" baseline="0" dirty="0">
                <a:ln>
                  <a:noFill/>
                </a:ln>
                <a:solidFill>
                  <a:schemeClr val="tx1"/>
                </a:solidFill>
                <a:effectLst/>
                <a:latin typeface="Open Sans" panose="020B0606030504020204"/>
              </a:rPr>
              <a:t>nnen?</a:t>
            </a:r>
            <a:endParaRPr kumimoji="0" lang="de-DE" altLang="x-none" sz="1800" b="1" i="0" u="none" strike="noStrike" cap="none" normalizeH="0" baseline="0" dirty="0">
              <a:ln>
                <a:noFill/>
              </a:ln>
              <a:solidFill>
                <a:schemeClr val="tx1"/>
              </a:solidFill>
              <a:effectLst/>
              <a:latin typeface="Open Sans" panose="020B0606030504020204"/>
            </a:endParaRPr>
          </a:p>
          <a:p>
            <a:pPr marL="285750" indent="-285750" defTabSz="914400" eaLnBrk="0" fontAlgn="base" hangingPunct="0">
              <a:spcBef>
                <a:spcPct val="0"/>
              </a:spcBef>
              <a:spcAft>
                <a:spcPct val="0"/>
              </a:spcAft>
              <a:buFont typeface="Wingdings" charset="2"/>
              <a:buChar char="è"/>
            </a:pPr>
            <a:r>
              <a:rPr lang="x-none" altLang="x-none" b="1" dirty="0">
                <a:latin typeface="Open Sans" panose="020B0606030504020204"/>
              </a:rPr>
              <a:t>Welche Konsequenzen zieht ihr daraus für eure Rolle als Lehrer</a:t>
            </a:r>
            <a:r>
              <a:rPr lang="de-DE" altLang="x-none" b="1" dirty="0">
                <a:latin typeface="Open Sans" panose="020B0606030504020204"/>
              </a:rPr>
              <a:t>*i</a:t>
            </a:r>
            <a:r>
              <a:rPr lang="x-none" altLang="x-none" b="1" dirty="0">
                <a:latin typeface="Open Sans" panose="020B0606030504020204"/>
              </a:rPr>
              <a:t>nnen?</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è"/>
              <a:tabLst/>
            </a:pPr>
            <a:endParaRPr kumimoji="0" lang="de-DE" altLang="x-none" sz="1800" b="0" i="0" u="none" strike="noStrike" cap="none" normalizeH="0" baseline="0" dirty="0">
              <a:ln>
                <a:noFill/>
              </a:ln>
              <a:solidFill>
                <a:schemeClr val="tx1"/>
              </a:solidFill>
              <a:effectLst/>
              <a:latin typeface="Open Sans" panose="020B0606030504020204"/>
            </a:endParaRPr>
          </a:p>
          <a:p>
            <a:pPr marR="0" lvl="0" algn="l" defTabSz="914400" rtl="0" eaLnBrk="0" fontAlgn="base" latinLnBrk="0" hangingPunct="0">
              <a:lnSpc>
                <a:spcPct val="100000"/>
              </a:lnSpc>
              <a:spcBef>
                <a:spcPct val="0"/>
              </a:spcBef>
              <a:spcAft>
                <a:spcPct val="0"/>
              </a:spcAft>
              <a:buClrTx/>
              <a:buSzTx/>
              <a:tabLst/>
            </a:pPr>
            <a:r>
              <a:rPr lang="de-DE" altLang="x-none" u="sng" dirty="0">
                <a:latin typeface="Open Sans" panose="020B0606030504020204"/>
              </a:rPr>
              <a:t>Aufgabe:</a:t>
            </a:r>
            <a:r>
              <a:rPr lang="de-DE" altLang="x-none" dirty="0">
                <a:latin typeface="Open Sans" panose="020B0606030504020204"/>
              </a:rPr>
              <a:t> Haltet die Ergebnisse eurer Diskussion schriftlich fest (z.B. per Whiteboard-Funktion, Word, o.ä.).</a:t>
            </a:r>
          </a:p>
          <a:p>
            <a:pPr marR="0" lvl="0" algn="l" defTabSz="914400" rtl="0" eaLnBrk="0" fontAlgn="base" latinLnBrk="0" hangingPunct="0">
              <a:lnSpc>
                <a:spcPct val="100000"/>
              </a:lnSpc>
              <a:spcBef>
                <a:spcPct val="0"/>
              </a:spcBef>
              <a:spcAft>
                <a:spcPct val="0"/>
              </a:spcAft>
              <a:buClrTx/>
              <a:buSzTx/>
              <a:tabLst/>
            </a:pPr>
            <a:endParaRPr lang="de-DE" altLang="x-none" dirty="0">
              <a:latin typeface="Open Sans" panose="020B0606030504020204"/>
            </a:endParaRPr>
          </a:p>
          <a:p>
            <a:pPr marR="0" lvl="0" algn="l" defTabSz="914400" rtl="0" eaLnBrk="0" fontAlgn="base" latinLnBrk="0" hangingPunct="0">
              <a:lnSpc>
                <a:spcPct val="100000"/>
              </a:lnSpc>
              <a:spcBef>
                <a:spcPct val="0"/>
              </a:spcBef>
              <a:spcAft>
                <a:spcPct val="0"/>
              </a:spcAft>
              <a:buClrTx/>
              <a:buSzTx/>
              <a:tabLst/>
            </a:pPr>
            <a:r>
              <a:rPr kumimoji="0" lang="de-DE" altLang="x-none" sz="1800" b="0" i="0" u="sng" strike="noStrike" cap="none" normalizeH="0" baseline="0" dirty="0">
                <a:ln>
                  <a:noFill/>
                </a:ln>
                <a:solidFill>
                  <a:schemeClr val="tx1"/>
                </a:solidFill>
                <a:effectLst/>
                <a:latin typeface="Open Sans" panose="020B0606030504020204"/>
              </a:rPr>
              <a:t>Wichtig:</a:t>
            </a:r>
            <a:r>
              <a:rPr kumimoji="0" lang="de-DE" altLang="x-none" sz="1800" b="0" i="0" strike="noStrike" cap="none" normalizeH="0" dirty="0">
                <a:ln>
                  <a:noFill/>
                </a:ln>
                <a:solidFill>
                  <a:schemeClr val="tx1"/>
                </a:solidFill>
                <a:effectLst/>
                <a:latin typeface="Open Sans" panose="020B0606030504020204"/>
              </a:rPr>
              <a:t> </a:t>
            </a:r>
            <a:r>
              <a:rPr kumimoji="0" lang="de-DE" altLang="x-none" sz="1800" b="0" i="0" u="none" strike="noStrike" cap="none" normalizeH="0" dirty="0">
                <a:ln>
                  <a:noFill/>
                </a:ln>
                <a:solidFill>
                  <a:schemeClr val="tx1"/>
                </a:solidFill>
                <a:effectLst/>
                <a:latin typeface="Open Sans" panose="020B0606030504020204"/>
              </a:rPr>
              <a:t>Speichert die Ergebnisse ab und teilt in der </a:t>
            </a:r>
            <a:r>
              <a:rPr kumimoji="0" lang="de-DE" altLang="x-none" sz="1800" b="0" i="0" u="sng" strike="noStrike" cap="none" normalizeH="0" dirty="0">
                <a:ln>
                  <a:noFill/>
                </a:ln>
                <a:solidFill>
                  <a:schemeClr val="tx1"/>
                </a:solidFill>
                <a:effectLst/>
                <a:latin typeface="Open Sans" panose="020B0606030504020204"/>
              </a:rPr>
              <a:t>Share-Phase</a:t>
            </a:r>
            <a:r>
              <a:rPr kumimoji="0" lang="de-DE" altLang="x-none" sz="1800" b="0" i="0" u="none" strike="noStrike" cap="none" normalizeH="0" dirty="0">
                <a:ln>
                  <a:noFill/>
                </a:ln>
                <a:solidFill>
                  <a:schemeClr val="tx1"/>
                </a:solidFill>
                <a:effectLst/>
                <a:latin typeface="Open Sans" panose="020B0606030504020204"/>
              </a:rPr>
              <a:t> (Plenum) euren Bildschirm.</a:t>
            </a:r>
            <a:endParaRPr kumimoji="0" lang="x-none" altLang="x-none" sz="1800" b="0" i="0" u="none" strike="noStrike" cap="none" normalizeH="0" baseline="0" dirty="0">
              <a:ln>
                <a:noFill/>
              </a:ln>
              <a:solidFill>
                <a:schemeClr val="tx1"/>
              </a:solidFill>
              <a:effectLst/>
              <a:latin typeface="Open Sans" panose="020B0606030504020204"/>
            </a:endParaRPr>
          </a:p>
        </p:txBody>
      </p:sp>
    </p:spTree>
    <p:extLst>
      <p:ext uri="{BB962C8B-B14F-4D97-AF65-F5344CB8AC3E}">
        <p14:creationId xmlns:p14="http://schemas.microsoft.com/office/powerpoint/2010/main" val="167087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2A8E9-6865-634E-99FA-28DC8193B90B}"/>
              </a:ext>
            </a:extLst>
          </p:cNvPr>
          <p:cNvSpPr>
            <a:spLocks noGrp="1"/>
          </p:cNvSpPr>
          <p:nvPr>
            <p:ph type="title"/>
          </p:nvPr>
        </p:nvSpPr>
        <p:spPr>
          <a:xfrm>
            <a:off x="845573" y="319304"/>
            <a:ext cx="6578380" cy="830228"/>
          </a:xfrm>
        </p:spPr>
        <p:txBody>
          <a:bodyPr/>
          <a:lstStyle/>
          <a:p>
            <a:r>
              <a:rPr lang="de-DE" sz="2800" b="1" dirty="0">
                <a:solidFill>
                  <a:schemeClr val="bg1">
                    <a:lumMod val="65000"/>
                  </a:schemeClr>
                </a:solidFill>
              </a:rPr>
              <a:t>2. Einstieg: Bildungsbiographie und Aufgaben von Lehrer*innen?</a:t>
            </a:r>
            <a:endParaRPr lang="de-DE" sz="2800" dirty="0"/>
          </a:p>
        </p:txBody>
      </p:sp>
      <p:sp>
        <p:nvSpPr>
          <p:cNvPr id="5" name="Rechteck 4"/>
          <p:cNvSpPr/>
          <p:nvPr/>
        </p:nvSpPr>
        <p:spPr>
          <a:xfrm>
            <a:off x="250660" y="1782225"/>
            <a:ext cx="8555329" cy="4401205"/>
          </a:xfrm>
          <a:prstGeom prst="rect">
            <a:avLst/>
          </a:prstGeom>
        </p:spPr>
        <p:txBody>
          <a:bodyPr wrap="square">
            <a:spAutoFit/>
          </a:bodyPr>
          <a:lstStyle/>
          <a:p>
            <a:pPr algn="ctr"/>
            <a:r>
              <a:rPr lang="de-DE" sz="2200" b="1" u="sng" dirty="0">
                <a:latin typeface="Arial" charset="0"/>
                <a:ea typeface="Arial" charset="0"/>
                <a:cs typeface="Arial" charset="0"/>
              </a:rPr>
              <a:t>Gruppenarbeit in Zoom: „Breakout-</a:t>
            </a:r>
            <a:r>
              <a:rPr lang="de-DE" sz="2200" b="1" u="sng" dirty="0" err="1">
                <a:latin typeface="Arial" charset="0"/>
                <a:ea typeface="Arial" charset="0"/>
                <a:cs typeface="Arial" charset="0"/>
              </a:rPr>
              <a:t>Rooms</a:t>
            </a:r>
            <a:r>
              <a:rPr lang="de-DE" sz="2200" b="1" u="sng" dirty="0">
                <a:latin typeface="Arial" charset="0"/>
                <a:ea typeface="Arial" charset="0"/>
                <a:cs typeface="Arial" charset="0"/>
              </a:rPr>
              <a:t>“</a:t>
            </a:r>
          </a:p>
          <a:p>
            <a:pPr algn="ctr"/>
            <a:endParaRPr lang="de-DE" dirty="0">
              <a:latin typeface="Arial" charset="0"/>
              <a:ea typeface="Arial" charset="0"/>
              <a:cs typeface="Arial" charset="0"/>
            </a:endParaRPr>
          </a:p>
          <a:p>
            <a:pPr marL="342900" indent="-342900">
              <a:buFont typeface="+mj-lt"/>
              <a:buAutoNum type="arabicParenBoth"/>
            </a:pPr>
            <a:r>
              <a:rPr lang="de-DE" sz="2000" dirty="0">
                <a:latin typeface="Arial" charset="0"/>
                <a:ea typeface="Arial" charset="0"/>
                <a:cs typeface="Arial" charset="0"/>
              </a:rPr>
              <a:t>Ihr werdet entsprechend euren Lernteams in Breakout-Rooms aufgeteilt. Nutzt gerne die ersten paar Minuten, um euch kennenzulernen.</a:t>
            </a:r>
          </a:p>
          <a:p>
            <a:pPr marL="342900" indent="-342900">
              <a:buFont typeface="+mj-lt"/>
              <a:buAutoNum type="arabicParenBoth"/>
            </a:pPr>
            <a:r>
              <a:rPr lang="de-DE" sz="2000" dirty="0">
                <a:latin typeface="Arial" charset="0"/>
                <a:ea typeface="Arial" charset="0"/>
                <a:cs typeface="Arial" charset="0"/>
              </a:rPr>
              <a:t>Eine Person der Gruppe teilt ihren Bildschirm und hält die Ergebnisse schriftlich fest. Diese Person </a:t>
            </a:r>
            <a:r>
              <a:rPr lang="de-DE" sz="2000" b="1" dirty="0">
                <a:latin typeface="Arial" charset="0"/>
                <a:ea typeface="Arial" charset="0"/>
                <a:cs typeface="Arial" charset="0"/>
              </a:rPr>
              <a:t>speichert am Ende auch das Ergebnis</a:t>
            </a:r>
            <a:r>
              <a:rPr lang="de-DE" sz="2000" dirty="0">
                <a:latin typeface="Arial" charset="0"/>
                <a:ea typeface="Arial" charset="0"/>
                <a:cs typeface="Arial" charset="0"/>
              </a:rPr>
              <a:t>!</a:t>
            </a:r>
          </a:p>
          <a:p>
            <a:pPr marL="342900" indent="-342900">
              <a:buFont typeface="+mj-lt"/>
              <a:buAutoNum type="arabicParenBoth"/>
            </a:pPr>
            <a:r>
              <a:rPr lang="de-DE" sz="2000" dirty="0">
                <a:latin typeface="Arial" charset="0"/>
                <a:ea typeface="Arial" charset="0"/>
                <a:cs typeface="Arial" charset="0"/>
              </a:rPr>
              <a:t>Ihr bearbeitet die Aufgaben gemeinsam und haltet eure Ideen stichwortartig auf dem Whiteboard, in Word etc. fest.</a:t>
            </a:r>
          </a:p>
          <a:p>
            <a:pPr marL="342900" indent="-342900">
              <a:buFont typeface="+mj-lt"/>
              <a:buAutoNum type="arabicParenBoth"/>
            </a:pPr>
            <a:r>
              <a:rPr lang="de-DE" sz="2000" dirty="0">
                <a:latin typeface="Arial" charset="0"/>
                <a:ea typeface="Arial" charset="0"/>
                <a:cs typeface="Arial" charset="0"/>
              </a:rPr>
              <a:t>Wenn der Countdown zum Ablauf der Arbeitsphase beginnt (120 Sekunden), kommt ihr zum Ende, speichert das Dokument und bereitet euch auf eine Kurzpräsentation vor.</a:t>
            </a:r>
          </a:p>
          <a:p>
            <a:pPr marL="342900" indent="-342900">
              <a:buFont typeface="+mj-lt"/>
              <a:buAutoNum type="arabicParenBoth"/>
            </a:pPr>
            <a:endParaRPr lang="de-DE" sz="2000" dirty="0">
              <a:latin typeface="Arial" charset="0"/>
              <a:ea typeface="Arial" charset="0"/>
              <a:cs typeface="Arial" charset="0"/>
            </a:endParaRPr>
          </a:p>
          <a:p>
            <a:r>
              <a:rPr lang="de-DE" sz="2000" u="sng" dirty="0">
                <a:latin typeface="Arial" charset="0"/>
                <a:ea typeface="Arial" charset="0"/>
                <a:cs typeface="Arial" charset="0"/>
              </a:rPr>
              <a:t>Zeitvorgabe: 20 Minuten</a:t>
            </a:r>
          </a:p>
        </p:txBody>
      </p:sp>
    </p:spTree>
    <p:extLst>
      <p:ext uri="{BB962C8B-B14F-4D97-AF65-F5344CB8AC3E}">
        <p14:creationId xmlns:p14="http://schemas.microsoft.com/office/powerpoint/2010/main" val="2740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7" y="1212747"/>
            <a:ext cx="8284029" cy="4960278"/>
          </a:xfrm>
        </p:spPr>
        <p:txBody>
          <a:bodyPr/>
          <a:lstStyle/>
          <a:p>
            <a:endParaRPr lang="de-DE" dirty="0"/>
          </a:p>
          <a:p>
            <a:endParaRPr lang="de-DE" dirty="0"/>
          </a:p>
        </p:txBody>
      </p:sp>
      <p:sp>
        <p:nvSpPr>
          <p:cNvPr id="7" name="Titel 1">
            <a:extLst>
              <a:ext uri="{FF2B5EF4-FFF2-40B4-BE49-F238E27FC236}">
                <a16:creationId xmlns:a16="http://schemas.microsoft.com/office/drawing/2014/main" id="{C5B2A8E9-6865-634E-99FA-28DC8193B90B}"/>
              </a:ext>
            </a:extLst>
          </p:cNvPr>
          <p:cNvSpPr>
            <a:spLocks noGrp="1"/>
          </p:cNvSpPr>
          <p:nvPr>
            <p:ph type="title"/>
          </p:nvPr>
        </p:nvSpPr>
        <p:spPr>
          <a:xfrm>
            <a:off x="814577" y="319303"/>
            <a:ext cx="7333136" cy="1220523"/>
          </a:xfrm>
        </p:spPr>
        <p:txBody>
          <a:bodyPr/>
          <a:lstStyle/>
          <a:p>
            <a:r>
              <a:rPr lang="de-DE" sz="2800" b="1" dirty="0">
                <a:solidFill>
                  <a:schemeClr val="bg1">
                    <a:lumMod val="65000"/>
                  </a:schemeClr>
                </a:solidFill>
              </a:rPr>
              <a:t>2. Berufswahlmotivation (authentische Auswahl aus Portfolioarbeiten)</a:t>
            </a:r>
            <a:br>
              <a:rPr lang="de-DE" dirty="0"/>
            </a:br>
            <a:endParaRPr lang="de-DE" dirty="0"/>
          </a:p>
        </p:txBody>
      </p:sp>
      <p:sp>
        <p:nvSpPr>
          <p:cNvPr id="6" name="Rechteck 5"/>
          <p:cNvSpPr/>
          <p:nvPr/>
        </p:nvSpPr>
        <p:spPr>
          <a:xfrm>
            <a:off x="244340" y="1341155"/>
            <a:ext cx="8899660" cy="5078313"/>
          </a:xfrm>
          <a:prstGeom prst="rect">
            <a:avLst/>
          </a:prstGeom>
        </p:spPr>
        <p:txBody>
          <a:bodyPr wrap="square">
            <a:spAutoFit/>
          </a:bodyPr>
          <a:lstStyle/>
          <a:p>
            <a:pPr marL="342900" lvl="0" indent="-342900">
              <a:spcAft>
                <a:spcPts val="0"/>
              </a:spcAft>
              <a:buFont typeface="Wingdings" charset="2"/>
              <a:buChar char=""/>
            </a:pPr>
            <a:r>
              <a:rPr lang="de-DE" dirty="0">
                <a:latin typeface="Open Sans" panose="020B0606030504020204"/>
                <a:ea typeface="Arial" charset="0"/>
                <a:cs typeface="Arial" charset="0"/>
              </a:rPr>
              <a:t>„Aufgrund meines </a:t>
            </a:r>
            <a:r>
              <a:rPr lang="de-DE" b="1" dirty="0">
                <a:latin typeface="Open Sans" panose="020B0606030504020204"/>
                <a:ea typeface="Arial" charset="0"/>
                <a:cs typeface="Arial" charset="0"/>
              </a:rPr>
              <a:t>eigenen Hintergrunds </a:t>
            </a:r>
            <a:r>
              <a:rPr lang="de-DE" dirty="0">
                <a:latin typeface="Open Sans" panose="020B0606030504020204"/>
                <a:ea typeface="Arial" charset="0"/>
                <a:cs typeface="Arial" charset="0"/>
              </a:rPr>
              <a:t>fühle ich mich mit dem Thema Integration sehr verbunden.“</a:t>
            </a:r>
          </a:p>
          <a:p>
            <a:pPr>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„Schon als ich noch zur </a:t>
            </a:r>
            <a:r>
              <a:rPr lang="de-DE" b="1" dirty="0">
                <a:latin typeface="Open Sans" panose="020B0606030504020204"/>
                <a:ea typeface="Arial" charset="0"/>
                <a:cs typeface="Arial" charset="0"/>
              </a:rPr>
              <a:t>Grundschule</a:t>
            </a:r>
            <a:r>
              <a:rPr lang="de-DE" dirty="0">
                <a:latin typeface="Open Sans" panose="020B0606030504020204"/>
                <a:ea typeface="Arial" charset="0"/>
                <a:cs typeface="Arial" charset="0"/>
              </a:rPr>
              <a:t> ging, wollte ich später einmal Grundschullehrerin werden.“</a:t>
            </a:r>
          </a:p>
          <a:p>
            <a:pPr marL="457200">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„Mit </a:t>
            </a:r>
            <a:r>
              <a:rPr lang="de-DE" b="1" dirty="0">
                <a:latin typeface="Open Sans" panose="020B0606030504020204"/>
                <a:ea typeface="Arial" charset="0"/>
                <a:cs typeface="Arial" charset="0"/>
              </a:rPr>
              <a:t>meiner Lehrerin </a:t>
            </a:r>
            <a:r>
              <a:rPr lang="de-DE" dirty="0">
                <a:latin typeface="Open Sans" panose="020B0606030504020204"/>
                <a:ea typeface="Arial" charset="0"/>
                <a:cs typeface="Arial" charset="0"/>
              </a:rPr>
              <a:t>hatte ich das große Los gezogen. Sie verkörperte für mich alles, was ich mir in dieser Lebensphase gewünscht habe.“</a:t>
            </a:r>
          </a:p>
          <a:p>
            <a:pPr>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 „Ich habe einige </a:t>
            </a:r>
            <a:r>
              <a:rPr lang="de-DE" b="1" dirty="0">
                <a:latin typeface="Open Sans" panose="020B0606030504020204"/>
                <a:ea typeface="Arial" charset="0"/>
                <a:cs typeface="Arial" charset="0"/>
              </a:rPr>
              <a:t>Umwege</a:t>
            </a:r>
            <a:r>
              <a:rPr lang="de-DE" dirty="0">
                <a:latin typeface="Open Sans" panose="020B0606030504020204"/>
                <a:ea typeface="Arial" charset="0"/>
                <a:cs typeface="Arial" charset="0"/>
              </a:rPr>
              <a:t> hinter mir, bis ich letztendlich bei dem [Studium] angekommen bin...“</a:t>
            </a:r>
          </a:p>
          <a:p>
            <a:pPr marL="457200">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„Einige meiner </a:t>
            </a:r>
            <a:r>
              <a:rPr lang="de-DE" b="1" dirty="0">
                <a:latin typeface="Open Sans" panose="020B0606030504020204"/>
                <a:ea typeface="Arial" charset="0"/>
                <a:cs typeface="Arial" charset="0"/>
              </a:rPr>
              <a:t>Verwandten</a:t>
            </a:r>
            <a:r>
              <a:rPr lang="de-DE" dirty="0">
                <a:latin typeface="Open Sans" panose="020B0606030504020204"/>
                <a:ea typeface="Arial" charset="0"/>
                <a:cs typeface="Arial" charset="0"/>
              </a:rPr>
              <a:t>, wie zum Beispiel meine Mutter, mein Onkel und verschiedene Großeltern und Großonkels -und Tanten sind Lehrer.“</a:t>
            </a:r>
          </a:p>
          <a:p>
            <a:pPr>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 beim </a:t>
            </a:r>
            <a:r>
              <a:rPr lang="de-DE" b="1" dirty="0">
                <a:latin typeface="Open Sans" panose="020B0606030504020204"/>
                <a:ea typeface="Arial" charset="0"/>
                <a:cs typeface="Arial" charset="0"/>
              </a:rPr>
              <a:t>Forschen</a:t>
            </a:r>
            <a:r>
              <a:rPr lang="de-DE" dirty="0">
                <a:latin typeface="Open Sans" panose="020B0606030504020204"/>
                <a:ea typeface="Arial" charset="0"/>
                <a:cs typeface="Arial" charset="0"/>
              </a:rPr>
              <a:t> an meiner Bachelorarbeit ist mir klar geworden, dass ich mein persönliches </a:t>
            </a:r>
            <a:r>
              <a:rPr lang="de-DE" b="1" dirty="0">
                <a:latin typeface="Open Sans" panose="020B0606030504020204"/>
                <a:ea typeface="Arial" charset="0"/>
                <a:cs typeface="Arial" charset="0"/>
              </a:rPr>
              <a:t>Glück nicht im Labor </a:t>
            </a:r>
            <a:r>
              <a:rPr lang="de-DE" dirty="0">
                <a:latin typeface="Open Sans" panose="020B0606030504020204"/>
                <a:ea typeface="Arial" charset="0"/>
                <a:cs typeface="Arial" charset="0"/>
              </a:rPr>
              <a:t>finden werde.“</a:t>
            </a:r>
          </a:p>
          <a:p>
            <a:pPr>
              <a:spcAft>
                <a:spcPts val="0"/>
              </a:spcAft>
            </a:pPr>
            <a:r>
              <a:rPr lang="de-DE" sz="1200" dirty="0">
                <a:latin typeface="Open Sans" panose="020B0606030504020204"/>
                <a:ea typeface="Arial" charset="0"/>
                <a:cs typeface="Arial" charset="0"/>
              </a:rPr>
              <a:t> </a:t>
            </a:r>
          </a:p>
          <a:p>
            <a:pPr marL="342900" lvl="0" indent="-342900">
              <a:spcAft>
                <a:spcPts val="0"/>
              </a:spcAft>
              <a:buFont typeface="Wingdings" charset="2"/>
              <a:buChar char=""/>
            </a:pPr>
            <a:r>
              <a:rPr lang="de-DE" dirty="0">
                <a:latin typeface="Open Sans" panose="020B0606030504020204"/>
                <a:ea typeface="Arial" charset="0"/>
                <a:cs typeface="Arial" charset="0"/>
              </a:rPr>
              <a:t> „Ich </a:t>
            </a:r>
            <a:r>
              <a:rPr lang="de-DE" b="1" dirty="0">
                <a:latin typeface="Open Sans" panose="020B0606030504020204"/>
                <a:ea typeface="Arial" charset="0"/>
                <a:cs typeface="Arial" charset="0"/>
              </a:rPr>
              <a:t>selbst habe eine Realschule </a:t>
            </a:r>
            <a:r>
              <a:rPr lang="de-DE" dirty="0">
                <a:latin typeface="Open Sans" panose="020B0606030504020204"/>
                <a:ea typeface="Arial" charset="0"/>
                <a:cs typeface="Arial" charset="0"/>
              </a:rPr>
              <a:t>besucht und danach mein Abitur an zwei Gymnasien abgeschlossen.“</a:t>
            </a:r>
            <a:endParaRPr lang="de-DE" dirty="0">
              <a:effectLst/>
              <a:latin typeface="Open Sans" panose="020B0606030504020204"/>
              <a:ea typeface="Arial" charset="0"/>
              <a:cs typeface="Arial" charset="0"/>
            </a:endParaRPr>
          </a:p>
        </p:txBody>
      </p:sp>
    </p:spTree>
    <p:extLst>
      <p:ext uri="{BB962C8B-B14F-4D97-AF65-F5344CB8AC3E}">
        <p14:creationId xmlns:p14="http://schemas.microsoft.com/office/powerpoint/2010/main" val="176483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7" y="1212747"/>
            <a:ext cx="8284029" cy="4960278"/>
          </a:xfrm>
        </p:spPr>
        <p:txBody>
          <a:bodyPr/>
          <a:lstStyle/>
          <a:p>
            <a:endParaRPr lang="de-DE" dirty="0"/>
          </a:p>
          <a:p>
            <a:endParaRPr lang="de-DE" dirty="0"/>
          </a:p>
        </p:txBody>
      </p:sp>
      <p:sp>
        <p:nvSpPr>
          <p:cNvPr id="6" name="Rechteck 5"/>
          <p:cNvSpPr/>
          <p:nvPr/>
        </p:nvSpPr>
        <p:spPr>
          <a:xfrm>
            <a:off x="244340" y="1341155"/>
            <a:ext cx="8899660" cy="5355312"/>
          </a:xfrm>
          <a:prstGeom prst="rect">
            <a:avLst/>
          </a:prstGeom>
        </p:spPr>
        <p:txBody>
          <a:bodyPr wrap="square">
            <a:spAutoFit/>
          </a:bodyPr>
          <a:lstStyle/>
          <a:p>
            <a:pPr marL="342900" indent="-342900">
              <a:buFont typeface="Wingdings" charset="2"/>
              <a:buChar char=""/>
            </a:pPr>
            <a:r>
              <a:rPr lang="de-DE" dirty="0">
                <a:latin typeface="Open Sans" panose="020B0606030504020204"/>
                <a:ea typeface="Arial" charset="0"/>
                <a:cs typeface="Arial" charset="0"/>
              </a:rPr>
              <a:t>„Nach XY Jahren Geld verdienen merkte ich aber, dass ich einen Beruf mit mehr Substanz und sozialem Charakter ausüben möchte.“</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 „Auf den Punkt gebracht musste ich dieses [Zweit-]Fach wählen, um überhaupt an der Universität zu Köln für diesen Studiengang angenommen zu werden.“</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„Danach war ich mir eine lange Zeit ziemlich unsicher, ob ich in Köln bleibe oder an eine andere Universität wechsele, welches Fach ich wählen soll...“</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„Nun bin ich mir selber nicht mehr ganz so sicher, ob ich das Lehramtsstudium vollenden werde.“</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 „Ich weiß noch nicht, ob ich direkt nach dem Studium in den Beruf als Lehrerin einsteigen werde...“</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„Letztendlich soll mir das EOP dabei helfen, herauszufinden, ob der Beruf des Lehrers wirklich das Richtige für mich ist oder ob ich mich umorientieren muss.“</a:t>
            </a:r>
          </a:p>
          <a:p>
            <a:pPr marL="342900" indent="-342900">
              <a:buFont typeface="Wingdings" charset="2"/>
              <a:buChar char=""/>
            </a:pPr>
            <a:endParaRPr lang="de-DE" sz="1200" dirty="0">
              <a:latin typeface="Open Sans" panose="020B0606030504020204"/>
              <a:ea typeface="Arial" charset="0"/>
              <a:cs typeface="Arial" charset="0"/>
            </a:endParaRPr>
          </a:p>
          <a:p>
            <a:pPr marL="342900" indent="-342900">
              <a:buFont typeface="Wingdings" charset="2"/>
              <a:buChar char=""/>
            </a:pPr>
            <a:r>
              <a:rPr lang="de-DE" dirty="0">
                <a:latin typeface="Open Sans" panose="020B0606030504020204"/>
                <a:ea typeface="Arial" charset="0"/>
                <a:cs typeface="Arial" charset="0"/>
              </a:rPr>
              <a:t>„Außerdem tendiere ich [dazu], nach dem Studium [...] an eine deutsche Auslandsschule, vorzugsweise Irland, zu gehen.“</a:t>
            </a:r>
          </a:p>
          <a:p>
            <a:pPr marL="342900" indent="-342900">
              <a:buFont typeface="Wingdings" charset="2"/>
              <a:buChar char=""/>
            </a:pPr>
            <a:endParaRPr lang="de-DE" dirty="0">
              <a:effectLst/>
              <a:latin typeface="Arial" charset="0"/>
              <a:ea typeface="Arial" charset="0"/>
              <a:cs typeface="Arial" charset="0"/>
            </a:endParaRPr>
          </a:p>
        </p:txBody>
      </p:sp>
      <p:sp>
        <p:nvSpPr>
          <p:cNvPr id="8" name="Titel 1">
            <a:extLst>
              <a:ext uri="{FF2B5EF4-FFF2-40B4-BE49-F238E27FC236}">
                <a16:creationId xmlns:a16="http://schemas.microsoft.com/office/drawing/2014/main" id="{C5B2A8E9-6865-634E-99FA-28DC8193B90B}"/>
              </a:ext>
            </a:extLst>
          </p:cNvPr>
          <p:cNvSpPr>
            <a:spLocks noGrp="1"/>
          </p:cNvSpPr>
          <p:nvPr>
            <p:ph type="title"/>
          </p:nvPr>
        </p:nvSpPr>
        <p:spPr>
          <a:xfrm>
            <a:off x="814577" y="319303"/>
            <a:ext cx="6578380" cy="1220523"/>
          </a:xfrm>
        </p:spPr>
        <p:txBody>
          <a:bodyPr/>
          <a:lstStyle/>
          <a:p>
            <a:r>
              <a:rPr lang="de-DE" sz="2800" b="1" dirty="0">
                <a:solidFill>
                  <a:schemeClr val="bg1">
                    <a:lumMod val="65000"/>
                  </a:schemeClr>
                </a:solidFill>
              </a:rPr>
              <a:t>2. Eure Bildungsbiographie und Berufswahlmotivation (Auswahl)</a:t>
            </a:r>
            <a:br>
              <a:rPr lang="de-DE" dirty="0"/>
            </a:br>
            <a:endParaRPr lang="de-DE" dirty="0"/>
          </a:p>
        </p:txBody>
      </p:sp>
    </p:spTree>
    <p:extLst>
      <p:ext uri="{BB962C8B-B14F-4D97-AF65-F5344CB8AC3E}">
        <p14:creationId xmlns:p14="http://schemas.microsoft.com/office/powerpoint/2010/main" val="79050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7" y="1212747"/>
            <a:ext cx="8284029" cy="4960278"/>
          </a:xfrm>
        </p:spPr>
        <p:txBody>
          <a:bodyPr/>
          <a:lstStyle/>
          <a:p>
            <a:endParaRPr lang="de-DE" dirty="0"/>
          </a:p>
          <a:p>
            <a:endParaRPr lang="de-DE" dirty="0"/>
          </a:p>
        </p:txBody>
      </p:sp>
      <p:sp>
        <p:nvSpPr>
          <p:cNvPr id="3" name="Textfeld 2">
            <a:extLst>
              <a:ext uri="{FF2B5EF4-FFF2-40B4-BE49-F238E27FC236}">
                <a16:creationId xmlns:a16="http://schemas.microsoft.com/office/drawing/2014/main" id="{B378ACEA-10A0-0B41-BC0C-496B24896203}"/>
              </a:ext>
            </a:extLst>
          </p:cNvPr>
          <p:cNvSpPr txBox="1"/>
          <p:nvPr/>
        </p:nvSpPr>
        <p:spPr>
          <a:xfrm>
            <a:off x="228597" y="1826140"/>
            <a:ext cx="8741227" cy="2492990"/>
          </a:xfrm>
          <a:prstGeom prst="rect">
            <a:avLst/>
          </a:prstGeom>
          <a:noFill/>
        </p:spPr>
        <p:txBody>
          <a:bodyPr wrap="square" rtlCol="0">
            <a:spAutoFit/>
          </a:bodyPr>
          <a:lstStyle/>
          <a:p>
            <a:r>
              <a:rPr lang="de-DE" sz="2000" b="1" dirty="0">
                <a:latin typeface="Open Sans" panose="020B0606030504020204"/>
              </a:rPr>
              <a:t>Formulierung in den KMK-Standards:</a:t>
            </a:r>
          </a:p>
          <a:p>
            <a:endParaRPr lang="de-DE" sz="1600" dirty="0">
              <a:latin typeface="Open Sans" panose="020B0606030504020204"/>
            </a:endParaRPr>
          </a:p>
          <a:p>
            <a:pPr algn="just"/>
            <a:r>
              <a:rPr lang="de-DE" sz="2000" b="1" dirty="0">
                <a:latin typeface="Open Sans" panose="020B0606030504020204"/>
              </a:rPr>
              <a:t>„Lehrerinnen und Lehrer sind Fachleute für das Lehren und Lernen. </a:t>
            </a:r>
            <a:r>
              <a:rPr lang="de-DE" sz="2000" dirty="0">
                <a:latin typeface="Open Sans" panose="020B0606030504020204"/>
              </a:rPr>
              <a:t>Ihre Kernaufgabe ist die gezielte und nach wissenschaftlichen Erkenntnissen gestaltete Planung, Organisation und Reflexion von Lehr- und Lernprozessen sowie ihre individuelle Bewertung und systemische Evaluation. Die berufliche Qualität von Lehrkräften entscheidet sich an der Qualität ihres Unterrichts.“</a:t>
            </a:r>
          </a:p>
        </p:txBody>
      </p:sp>
      <p:sp>
        <p:nvSpPr>
          <p:cNvPr id="7" name="Titel 1">
            <a:extLst>
              <a:ext uri="{FF2B5EF4-FFF2-40B4-BE49-F238E27FC236}">
                <a16:creationId xmlns:a16="http://schemas.microsoft.com/office/drawing/2014/main" id="{C5B2A8E9-6865-634E-99FA-28DC8193B90B}"/>
              </a:ext>
            </a:extLst>
          </p:cNvPr>
          <p:cNvSpPr>
            <a:spLocks noGrp="1"/>
          </p:cNvSpPr>
          <p:nvPr>
            <p:ph type="title"/>
          </p:nvPr>
        </p:nvSpPr>
        <p:spPr>
          <a:xfrm>
            <a:off x="814577" y="319303"/>
            <a:ext cx="6578380" cy="1220523"/>
          </a:xfrm>
        </p:spPr>
        <p:txBody>
          <a:bodyPr/>
          <a:lstStyle/>
          <a:p>
            <a:r>
              <a:rPr lang="de-DE" sz="2800" b="1" dirty="0">
                <a:solidFill>
                  <a:schemeClr val="bg1">
                    <a:lumMod val="65000"/>
                  </a:schemeClr>
                </a:solidFill>
              </a:rPr>
              <a:t>2. Bildungsbiographie und Aufgaben von Lehrer*innen?</a:t>
            </a:r>
            <a:br>
              <a:rPr lang="de-DE" dirty="0"/>
            </a:br>
            <a:endParaRPr lang="de-DE" dirty="0"/>
          </a:p>
        </p:txBody>
      </p:sp>
      <p:sp>
        <p:nvSpPr>
          <p:cNvPr id="6" name="Textfeld 5">
            <a:extLst>
              <a:ext uri="{FF2B5EF4-FFF2-40B4-BE49-F238E27FC236}">
                <a16:creationId xmlns:a16="http://schemas.microsoft.com/office/drawing/2014/main" id="{CDECDD6B-D5AD-474D-A4C5-6D3E852D6565}"/>
              </a:ext>
            </a:extLst>
          </p:cNvPr>
          <p:cNvSpPr txBox="1"/>
          <p:nvPr/>
        </p:nvSpPr>
        <p:spPr>
          <a:xfrm>
            <a:off x="228597" y="4791606"/>
            <a:ext cx="8741228" cy="400110"/>
          </a:xfrm>
          <a:prstGeom prst="rect">
            <a:avLst/>
          </a:prstGeom>
          <a:noFill/>
        </p:spPr>
        <p:txBody>
          <a:bodyPr wrap="square" rtlCol="0">
            <a:spAutoFit/>
          </a:bodyPr>
          <a:lstStyle/>
          <a:p>
            <a:pPr algn="ctr"/>
            <a:r>
              <a:rPr lang="de-DE" sz="2000" b="1" dirty="0">
                <a:latin typeface="Open Sans" panose="020B0606030504020204"/>
              </a:rPr>
              <a:t>Schaffung von Lernräumen und Initiierung von Lerngelegenheiten!</a:t>
            </a:r>
          </a:p>
        </p:txBody>
      </p:sp>
    </p:spTree>
    <p:extLst>
      <p:ext uri="{BB962C8B-B14F-4D97-AF65-F5344CB8AC3E}">
        <p14:creationId xmlns:p14="http://schemas.microsoft.com/office/powerpoint/2010/main" val="41866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573" y="405793"/>
            <a:ext cx="6894169" cy="637581"/>
          </a:xfrm>
        </p:spPr>
        <p:txBody>
          <a:bodyPr>
            <a:noAutofit/>
          </a:bodyPr>
          <a:lstStyle/>
          <a:p>
            <a:r>
              <a:rPr lang="de-DE" sz="2800" b="1" dirty="0">
                <a:solidFill>
                  <a:schemeClr val="bg1">
                    <a:lumMod val="65000"/>
                  </a:schemeClr>
                </a:solidFill>
              </a:rPr>
              <a:t>3. Gelingensbedingungen für erfolgreiches Lernen in der Schule</a:t>
            </a:r>
          </a:p>
        </p:txBody>
      </p:sp>
      <p:sp>
        <p:nvSpPr>
          <p:cNvPr id="4" name="Inhaltsplatzhalter 3">
            <a:extLst>
              <a:ext uri="{FF2B5EF4-FFF2-40B4-BE49-F238E27FC236}">
                <a16:creationId xmlns:a16="http://schemas.microsoft.com/office/drawing/2014/main" id="{71DCB4DF-6A33-8D41-80DE-EBF898C23D80}"/>
              </a:ext>
            </a:extLst>
          </p:cNvPr>
          <p:cNvSpPr>
            <a:spLocks noGrp="1"/>
          </p:cNvSpPr>
          <p:nvPr>
            <p:ph idx="1"/>
          </p:nvPr>
        </p:nvSpPr>
        <p:spPr>
          <a:xfrm>
            <a:off x="457199" y="1190170"/>
            <a:ext cx="8284029" cy="4960278"/>
          </a:xfrm>
        </p:spPr>
        <p:txBody>
          <a:bodyPr/>
          <a:lstStyle/>
          <a:p>
            <a:endParaRPr lang="de-DE" dirty="0"/>
          </a:p>
          <a:p>
            <a:endParaRPr lang="de-DE" dirty="0"/>
          </a:p>
        </p:txBody>
      </p:sp>
      <p:sp>
        <p:nvSpPr>
          <p:cNvPr id="5" name="Textfeld 4">
            <a:extLst>
              <a:ext uri="{FF2B5EF4-FFF2-40B4-BE49-F238E27FC236}">
                <a16:creationId xmlns:a16="http://schemas.microsoft.com/office/drawing/2014/main" id="{CDECDD6B-D5AD-474D-A4C5-6D3E852D6565}"/>
              </a:ext>
            </a:extLst>
          </p:cNvPr>
          <p:cNvSpPr txBox="1"/>
          <p:nvPr/>
        </p:nvSpPr>
        <p:spPr>
          <a:xfrm>
            <a:off x="549726" y="1591291"/>
            <a:ext cx="8191502" cy="3508653"/>
          </a:xfrm>
          <a:prstGeom prst="rect">
            <a:avLst/>
          </a:prstGeom>
          <a:noFill/>
        </p:spPr>
        <p:txBody>
          <a:bodyPr wrap="square" rtlCol="0">
            <a:spAutoFit/>
          </a:bodyPr>
          <a:lstStyle/>
          <a:p>
            <a:pPr algn="ctr"/>
            <a:r>
              <a:rPr lang="de-DE" dirty="0"/>
              <a:t>                                                                   </a:t>
            </a:r>
            <a:endParaRPr lang="de-DE" sz="2400" b="1" i="1" dirty="0"/>
          </a:p>
          <a:p>
            <a:pPr lvl="0" algn="r"/>
            <a:endParaRPr lang="de-DE" dirty="0"/>
          </a:p>
          <a:p>
            <a:r>
              <a:rPr lang="de-DE" sz="2400" u="sng" dirty="0">
                <a:latin typeface="Open Sans" panose="020B0606030504020204"/>
              </a:rPr>
              <a:t>Aufgabe: </a:t>
            </a:r>
            <a:r>
              <a:rPr lang="de-DE" sz="2400" dirty="0">
                <a:latin typeface="Open Sans" panose="020B0606030504020204"/>
              </a:rPr>
              <a:t>Einigt euch innerhalb des Lernteams auf </a:t>
            </a:r>
            <a:r>
              <a:rPr lang="de-DE" sz="2400" b="1" dirty="0">
                <a:latin typeface="Open Sans" panose="020B0606030504020204"/>
              </a:rPr>
              <a:t>drei zentrale Aspekte / Gelingensbedingungen, die erfolgreiches Lernen ermöglichen</a:t>
            </a:r>
            <a:r>
              <a:rPr lang="de-DE" sz="2400" dirty="0">
                <a:latin typeface="Open Sans" panose="020B0606030504020204"/>
              </a:rPr>
              <a:t>. Notiert eure drei Aspekte zunächst auf einem Blatt Papier (oder in einer Handy-Notiz o.ä.) </a:t>
            </a:r>
          </a:p>
          <a:p>
            <a:endParaRPr lang="de-DE" sz="2400" dirty="0">
              <a:latin typeface="Open Sans" panose="020B0606030504020204"/>
            </a:endParaRPr>
          </a:p>
          <a:p>
            <a:r>
              <a:rPr lang="de-DE" sz="2400" dirty="0">
                <a:latin typeface="Open Sans" panose="020B0606030504020204"/>
              </a:rPr>
              <a:t>Zeitvorgabe: 6 Minuten</a:t>
            </a:r>
          </a:p>
          <a:p>
            <a:pPr lvl="0"/>
            <a:r>
              <a:rPr lang="de-DE" dirty="0"/>
              <a:t> </a:t>
            </a:r>
          </a:p>
        </p:txBody>
      </p:sp>
    </p:spTree>
    <p:extLst>
      <p:ext uri="{BB962C8B-B14F-4D97-AF65-F5344CB8AC3E}">
        <p14:creationId xmlns:p14="http://schemas.microsoft.com/office/powerpoint/2010/main" val="241148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Design">
  <a:themeElements>
    <a:clrScheme name="Benutzerdefiniert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3660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6.png"/></Relationships>
</file>

<file path=ppt/webextensions/webextension1.xml><?xml version="1.0" encoding="utf-8"?>
<we:webextension xmlns:we="http://schemas.microsoft.com/office/webextensions/webextension/2010/11" id="{DFC36978-CA1E-4981-8812-F846C80C7A78}">
  <we:reference id="wa104379261" version="3.0.2.2" store="de-DE" storeType="OMEX"/>
  <we:alternateReferences>
    <we:reference id="WA104379261" version="3.0.2.2" store="WA104379261" storeType="OMEX"/>
  </we:alternateReferences>
  <we:properties>
    <we:property name="mentimeter-slide" value="{&quot;seriesId&quot;:&quot;a2b7feb2b9d83361606c4711a935bc75&quot;,&quot;questionId&quot;:&quot;d266a01f3502&quot;,&quot;link&quot;:&quot;https://www.mentimeter.com/s/a2b7feb2b9d83361606c4711a935bc75/d266a01f3502/edit?new&quot;}"/>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1CB03855656EB40BB107BE4BB64C086" ma:contentTypeVersion="8" ma:contentTypeDescription="Ein neues Dokument erstellen." ma:contentTypeScope="" ma:versionID="825bfe83288ebe811f40e5d5b329b003">
  <xsd:schema xmlns:xsd="http://www.w3.org/2001/XMLSchema" xmlns:xs="http://www.w3.org/2001/XMLSchema" xmlns:p="http://schemas.microsoft.com/office/2006/metadata/properties" xmlns:ns3="20c97383-8cf1-458c-977b-32f355804caf" targetNamespace="http://schemas.microsoft.com/office/2006/metadata/properties" ma:root="true" ma:fieldsID="8ef2f1967edf27e1be0e4e250042157d" ns3:_="">
    <xsd:import namespace="20c97383-8cf1-458c-977b-32f355804ca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97383-8cf1-458c-977b-32f355804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27AB2D-0111-47F2-B5DC-481D325F39E8}">
  <ds:schemaRefs>
    <ds:schemaRef ds:uri="http://schemas.microsoft.com/sharepoint/v3/contenttype/forms"/>
  </ds:schemaRefs>
</ds:datastoreItem>
</file>

<file path=customXml/itemProps2.xml><?xml version="1.0" encoding="utf-8"?>
<ds:datastoreItem xmlns:ds="http://schemas.openxmlformats.org/officeDocument/2006/customXml" ds:itemID="{C119D9BB-2CD0-4189-A7D2-9455F488AFF7}">
  <ds:schemaRefs>
    <ds:schemaRef ds:uri="http://schemas.microsoft.com/office/2006/metadata/properties"/>
    <ds:schemaRef ds:uri="http://www.w3.org/XML/1998/namespace"/>
    <ds:schemaRef ds:uri="http://schemas.openxmlformats.org/package/2006/metadata/core-properties"/>
    <ds:schemaRef ds:uri="http://purl.org/dc/elements/1.1/"/>
    <ds:schemaRef ds:uri="http://purl.org/dc/dcmitype/"/>
    <ds:schemaRef ds:uri="http://schemas.microsoft.com/office/2006/documentManagement/types"/>
    <ds:schemaRef ds:uri="http://purl.org/dc/terms/"/>
    <ds:schemaRef ds:uri="http://schemas.microsoft.com/office/infopath/2007/PartnerControls"/>
    <ds:schemaRef ds:uri="20c97383-8cf1-458c-977b-32f355804caf"/>
  </ds:schemaRefs>
</ds:datastoreItem>
</file>

<file path=customXml/itemProps3.xml><?xml version="1.0" encoding="utf-8"?>
<ds:datastoreItem xmlns:ds="http://schemas.openxmlformats.org/officeDocument/2006/customXml" ds:itemID="{64BA4AD8-B17C-4879-9AFA-D5F0F9C3F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c97383-8cf1-458c-977b-32f355804c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1074</Words>
  <Application>Microsoft Office PowerPoint</Application>
  <PresentationFormat>Bildschirmpräsentation (4:3)</PresentationFormat>
  <Paragraphs>141</Paragraphs>
  <Slides>14</Slides>
  <Notes>11</Notes>
  <HiddenSlides>1</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Calibri</vt:lpstr>
      <vt:lpstr>Open Sans</vt:lpstr>
      <vt:lpstr>Open Sans Light</vt:lpstr>
      <vt:lpstr>Open Sans Semibold</vt:lpstr>
      <vt:lpstr>Wingdings</vt:lpstr>
      <vt:lpstr>Office-Design</vt:lpstr>
      <vt:lpstr>Begleitung des bildungswissenschaftlichen Eignungs- und Orientierungspraktikums</vt:lpstr>
      <vt:lpstr>Inhalte dieser Sitzung</vt:lpstr>
      <vt:lpstr>1. Bildung von Lernteams (Übersicht)</vt:lpstr>
      <vt:lpstr>2. Einstieg: Bildungsbiographie und Aufgaben von Lehrer*innen? </vt:lpstr>
      <vt:lpstr>2. Einstieg: Bildungsbiographie und Aufgaben von Lehrer*innen?</vt:lpstr>
      <vt:lpstr>2. Berufswahlmotivation (authentische Auswahl aus Portfolioarbeiten) </vt:lpstr>
      <vt:lpstr>2. Eure Bildungsbiographie und Berufswahlmotivation (Auswahl) </vt:lpstr>
      <vt:lpstr>2. Bildungsbiographie und Aufgaben von Lehrer*innen? </vt:lpstr>
      <vt:lpstr>3. Gelingensbedingungen für erfolgreiches Lernen in der Schule</vt:lpstr>
      <vt:lpstr>3. Gelingensbedingungen für erfolgreiches Lernen in der Schule</vt:lpstr>
      <vt:lpstr>3. Gelingensbedingungen für erfolgreiches Lernen in der Schule</vt:lpstr>
      <vt:lpstr>4. Portfolio-Aufgabe</vt:lpstr>
      <vt:lpstr>4. Portfolio-Aufgabe</vt:lpstr>
      <vt:lpstr>5. Ausblick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zJUngaen</dc:creator>
  <cp:lastModifiedBy>Marcel Kebekus</cp:lastModifiedBy>
  <cp:revision>371</cp:revision>
  <cp:lastPrinted>2017-03-29T10:14:20Z</cp:lastPrinted>
  <dcterms:created xsi:type="dcterms:W3CDTF">2015-09-22T17:16:06Z</dcterms:created>
  <dcterms:modified xsi:type="dcterms:W3CDTF">2021-09-01T10:22:02Z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0x010100E1CB03855656EB40BB107BE4BB64C086</vt:lpwstr>
  </property>
</Properties>
</file>